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Black Han Sans"/>
      <p:regular r:id="rId27"/>
    </p:embeddedFont>
    <p:embeddedFont>
      <p:font typeface="ABeeZee"/>
      <p:regular r:id="rId28"/>
      <p:italic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43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BeeZee-regular.fntdata"/><Relationship Id="rId27" Type="http://schemas.openxmlformats.org/officeDocument/2006/relationships/font" Target="fonts/BlackHa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BeeZe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Input size (matches the features map), output size matches the number of classes (different hand gestures)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Batch normalization and drouput layers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Not so deep, not sophisticated! -&gt; Lots of room for improvements as the tasks becomes more complicated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5" name="Google Shape;18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- Reproducing last year results with the refactored code and simplified pipeline.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3" name="Google Shape;18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Adding our new position (moving hand)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Results are pretty much the same, no significant performance degradation.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- Just to show that the movement of the hand doesn’t affect the quality of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9" name="Google Shape;18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 Cross session fast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 Improvement from last year, we are using only the same subject data to pretrain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8" name="Google Shape;18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6" name="Google Shape;18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- Need to define a new protocol for data collection with broad hand movements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Transformers architecture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/>
              <a:t>Continuous data segmentation (for online use)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2" name="Google Shape;18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 achieve the most accurate and reliable results</a:t>
            </a:r>
            <a:endParaRPr/>
          </a:p>
          <a:p>
            <a:pPr indent="-298450" lvl="0" marL="4572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cameras, videos, or gloves. </a:t>
            </a:r>
            <a:endParaRPr/>
          </a:p>
          <a:p>
            <a:pPr indent="-228600" lvl="0" marL="4572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Electromyography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This approach expands beyond the previous project, which was limited to static hand positions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8" name="Google Shape;17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composed of three primary components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4" name="Google Shape;17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Nanotechnology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EMG = </a:t>
            </a:r>
            <a:r>
              <a:rPr b="0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Electromyography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Bluetooth + sd – sampling rate 4000 kHz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sessions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 hand positions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10 gestures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10 repetitions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Total 800 gestures per subject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8" name="Google Shape;17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Filter – reduce power line interferences and remain within the EMG range.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Segmantaion – into active time windows -&gt; sub windows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Each sub-window: calculate the root-mean-square RMS per channel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Result in heat maps of 16 value (one to each electrode).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Data pipeline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Model pipeline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Classification tasks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 rot="10800000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rect b="b" l="l" r="r" t="t"/>
              <a:pathLst>
                <a:path extrusionOk="0" h="1215" w="5882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rect b="b" l="l" r="r" t="t"/>
              <a:pathLst>
                <a:path extrusionOk="0" h="811" w="3585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rect b="b" l="l" r="r" t="t"/>
              <a:pathLst>
                <a:path extrusionOk="0" h="5228" w="849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rect b="b" l="l" r="r" t="t"/>
              <a:pathLst>
                <a:path extrusionOk="0" h="2810" w="4466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rect b="b" l="l" r="r" t="t"/>
              <a:pathLst>
                <a:path extrusionOk="0" h="2096" w="3215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rect b="b" l="l" r="r" t="t"/>
              <a:pathLst>
                <a:path extrusionOk="0" h="1930" w="1216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rect b="b" l="l" r="r" t="t"/>
              <a:pathLst>
                <a:path extrusionOk="0" h="2918" w="3787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rect b="b" l="l" r="r" t="t"/>
              <a:pathLst>
                <a:path extrusionOk="0" h="2680" w="7073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rect b="b" l="l" r="r" t="t"/>
              <a:pathLst>
                <a:path extrusionOk="0" h="989" w="137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rect b="b" l="l" r="r" t="t"/>
              <a:pathLst>
                <a:path extrusionOk="0" h="1311" w="2501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rect b="b" l="l" r="r" t="t"/>
              <a:pathLst>
                <a:path extrusionOk="0" h="917" w="2429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rect b="b" l="l" r="r" t="t"/>
              <a:pathLst>
                <a:path extrusionOk="0" h="1477" w="775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rect b="b" l="l" r="r" t="t"/>
              <a:pathLst>
                <a:path extrusionOk="0" h="10800" w="3716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rect b="b" l="l" r="r" t="t"/>
              <a:pathLst>
                <a:path extrusionOk="0" h="1876" w="6395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rect b="b" l="l" r="r" t="t"/>
              <a:pathLst>
                <a:path extrusionOk="0" h="12705" w="5335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rect b="b" l="l" r="r" t="t"/>
              <a:pathLst>
                <a:path extrusionOk="0" h="4013" w="299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rect b="b" l="l" r="r" t="t"/>
              <a:pathLst>
                <a:path extrusionOk="0" h="11883" w="3295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rect b="b" l="l" r="r" t="t"/>
              <a:pathLst>
                <a:path extrusionOk="0" h="1894" w="1311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rect b="b" l="l" r="r" t="t"/>
              <a:pathLst>
                <a:path extrusionOk="0" h="3454" w="2061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rect b="b" l="l" r="r" t="t"/>
              <a:pathLst>
                <a:path extrusionOk="0" h="7454" w="4097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rect b="b" l="l" r="r" t="t"/>
              <a:pathLst>
                <a:path extrusionOk="0" h="989" w="9728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rect b="b" l="l" r="r" t="t"/>
              <a:pathLst>
                <a:path extrusionOk="0" h="3906" w="3204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rect b="b" l="l" r="r" t="t"/>
              <a:pathLst>
                <a:path extrusionOk="0" h="3728" w="2942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rect b="b" l="l" r="r" t="t"/>
              <a:pathLst>
                <a:path extrusionOk="0" h="5263" w="4347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rect b="b" l="l" r="r" t="t"/>
              <a:pathLst>
                <a:path extrusionOk="0" h="11990" w="22146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rect b="b" l="l" r="r" t="t"/>
              <a:pathLst>
                <a:path extrusionOk="0" h="181" w="346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rect b="b" l="l" r="r" t="t"/>
              <a:pathLst>
                <a:path extrusionOk="0" h="13562" w="1130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rect b="b" l="l" r="r" t="t"/>
              <a:pathLst>
                <a:path extrusionOk="0" h="3965" w="4465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rect b="b" l="l" r="r" t="t"/>
              <a:pathLst>
                <a:path extrusionOk="0" h="5300" w="4799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rect b="b" l="l" r="r" t="t"/>
              <a:pathLst>
                <a:path extrusionOk="0" h="4799" w="4335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rect b="b" l="l" r="r" t="t"/>
              <a:pathLst>
                <a:path extrusionOk="0" h="4025" w="8275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rect b="b" l="l" r="r" t="t"/>
              <a:pathLst>
                <a:path extrusionOk="0" h="4501" w="9776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rect b="b" l="l" r="r" t="t"/>
              <a:pathLst>
                <a:path extrusionOk="0" h="1418" w="13586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rect b="b" l="l" r="r" t="t"/>
              <a:pathLst>
                <a:path extrusionOk="0" h="24635" w="22194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rect b="b" l="l" r="r" t="t"/>
              <a:pathLst>
                <a:path extrusionOk="0" h="8931" w="5668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rect b="b" l="l" r="r" t="t"/>
              <a:pathLst>
                <a:path extrusionOk="0" h="7002" w="1192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rect b="b" l="l" r="r" t="t"/>
              <a:pathLst>
                <a:path extrusionOk="0" h="10907" w="1715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rect b="b" l="l" r="r" t="t"/>
              <a:pathLst>
                <a:path extrusionOk="0" h="4704" w="10515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rect b="b" l="l" r="r" t="t"/>
              <a:pathLst>
                <a:path extrusionOk="0" h="7562" w="5263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rect b="b" l="l" r="r" t="t"/>
              <a:pathLst>
                <a:path extrusionOk="0" h="5513" w="1191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rect b="b" l="l" r="r" t="t"/>
              <a:pathLst>
                <a:path extrusionOk="0" h="692" w="56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rect b="b" l="l" r="r" t="t"/>
              <a:pathLst>
                <a:path extrusionOk="0" h="3521" w="4775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rect b="b" l="l" r="r" t="t"/>
              <a:pathLst>
                <a:path extrusionOk="0" h="109" w="144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rect b="b" l="l" r="r" t="t"/>
              <a:pathLst>
                <a:path extrusionOk="0" h="11312" w="3216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rect b="b" l="l" r="r" t="t"/>
              <a:pathLst>
                <a:path extrusionOk="0" h="11705" w="1715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rect b="b" l="l" r="r" t="t"/>
              <a:pathLst>
                <a:path extrusionOk="0" h="14610" w="4728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rect b="b" l="l" r="r" t="t"/>
              <a:pathLst>
                <a:path extrusionOk="0" h="2263" w="4502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rect b="b" l="l" r="r" t="t"/>
              <a:pathLst>
                <a:path extrusionOk="0" h="1454" w="2703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rect b="b" l="l" r="r" t="t"/>
              <a:pathLst>
                <a:path extrusionOk="0" h="11550" w="8157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rect b="b" l="l" r="r" t="t"/>
              <a:pathLst>
                <a:path extrusionOk="0" h="1877" w="1894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rect b="b" l="l" r="r" t="t"/>
              <a:pathLst>
                <a:path extrusionOk="0" h="2632" w="2775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rect b="b" l="l" r="r" t="t"/>
              <a:pathLst>
                <a:path extrusionOk="0" h="486" w="477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rect b="b" l="l" r="r" t="t"/>
              <a:pathLst>
                <a:path extrusionOk="0" h="946" w="1013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rect b="b" l="l" r="r" t="t"/>
              <a:pathLst>
                <a:path extrusionOk="0" h="1324" w="1418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rect b="b" l="l" r="r" t="t"/>
              <a:pathLst>
                <a:path extrusionOk="0" h="1323" w="1335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rect b="b" l="l" r="r" t="t"/>
              <a:pathLst>
                <a:path extrusionOk="0" h="945" w="1001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rect b="b" l="l" r="r" t="t"/>
              <a:pathLst>
                <a:path extrusionOk="0" h="954" w="1049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rect b="b" l="l" r="r" t="t"/>
              <a:pathLst>
                <a:path extrusionOk="0" h="955" w="1001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rect b="b" l="l" r="r" t="t"/>
              <a:pathLst>
                <a:path extrusionOk="0" h="953" w="953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rect b="b" l="l" r="r" t="t"/>
              <a:pathLst>
                <a:path extrusionOk="0" h="927" w="954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rect b="b" l="l" r="r" t="t"/>
              <a:pathLst>
                <a:path extrusionOk="0" h="949" w="1013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rect b="b" l="l" r="r" t="t"/>
              <a:pathLst>
                <a:path extrusionOk="0" h="1319" w="1418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rect b="b" l="l" r="r" t="t"/>
              <a:pathLst>
                <a:path extrusionOk="0" h="523" w="549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rect b="b" l="l" r="r" t="t"/>
              <a:pathLst>
                <a:path extrusionOk="0" h="547" w="537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rect b="b" l="l" r="r" t="t"/>
              <a:pathLst>
                <a:path extrusionOk="0" h="543" w="585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rect b="b" l="l" r="r" t="t"/>
              <a:pathLst>
                <a:path extrusionOk="0" h="544" w="573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rect b="b" l="l" r="r" t="t"/>
              <a:pathLst>
                <a:path extrusionOk="0" h="533" w="584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rect b="b" l="l" r="r" t="t"/>
              <a:pathLst>
                <a:path extrusionOk="0" h="547" w="573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rect b="b" l="l" r="r" t="t"/>
              <a:pathLst>
                <a:path extrusionOk="0" h="547" w="549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rect b="b" l="l" r="r" t="t"/>
              <a:pathLst>
                <a:path extrusionOk="0" h="1215" w="5882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rect b="b" l="l" r="r" t="t"/>
              <a:pathLst>
                <a:path extrusionOk="0" h="811" w="3585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rect b="b" l="l" r="r" t="t"/>
              <a:pathLst>
                <a:path extrusionOk="0" h="5228" w="849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rect b="b" l="l" r="r" t="t"/>
              <a:pathLst>
                <a:path extrusionOk="0" h="2810" w="4466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rect b="b" l="l" r="r" t="t"/>
              <a:pathLst>
                <a:path extrusionOk="0" h="2096" w="3215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rect b="b" l="l" r="r" t="t"/>
              <a:pathLst>
                <a:path extrusionOk="0" h="1930" w="1216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rect b="b" l="l" r="r" t="t"/>
              <a:pathLst>
                <a:path extrusionOk="0" h="2918" w="3787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rect b="b" l="l" r="r" t="t"/>
              <a:pathLst>
                <a:path extrusionOk="0" h="2680" w="7073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rect b="b" l="l" r="r" t="t"/>
              <a:pathLst>
                <a:path extrusionOk="0" h="989" w="137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rect b="b" l="l" r="r" t="t"/>
              <a:pathLst>
                <a:path extrusionOk="0" h="1311" w="2501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rect b="b" l="l" r="r" t="t"/>
              <a:pathLst>
                <a:path extrusionOk="0" h="917" w="2429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rect b="b" l="l" r="r" t="t"/>
              <a:pathLst>
                <a:path extrusionOk="0" h="1477" w="775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rect b="b" l="l" r="r" t="t"/>
              <a:pathLst>
                <a:path extrusionOk="0" h="10800" w="3716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rect b="b" l="l" r="r" t="t"/>
              <a:pathLst>
                <a:path extrusionOk="0" h="1876" w="6395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rect b="b" l="l" r="r" t="t"/>
              <a:pathLst>
                <a:path extrusionOk="0" h="12705" w="5335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rect b="b" l="l" r="r" t="t"/>
              <a:pathLst>
                <a:path extrusionOk="0" h="4013" w="299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rect b="b" l="l" r="r" t="t"/>
              <a:pathLst>
                <a:path extrusionOk="0" h="11883" w="3295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rect b="b" l="l" r="r" t="t"/>
              <a:pathLst>
                <a:path extrusionOk="0" h="1894" w="1311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rect b="b" l="l" r="r" t="t"/>
              <a:pathLst>
                <a:path extrusionOk="0" h="3454" w="2061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rect b="b" l="l" r="r" t="t"/>
              <a:pathLst>
                <a:path extrusionOk="0" h="7454" w="4097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rect b="b" l="l" r="r" t="t"/>
              <a:pathLst>
                <a:path extrusionOk="0" h="989" w="9728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rect b="b" l="l" r="r" t="t"/>
              <a:pathLst>
                <a:path extrusionOk="0" h="3906" w="3204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rect b="b" l="l" r="r" t="t"/>
              <a:pathLst>
                <a:path extrusionOk="0" h="3728" w="2942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rect b="b" l="l" r="r" t="t"/>
              <a:pathLst>
                <a:path extrusionOk="0" h="5263" w="4347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rect b="b" l="l" r="r" t="t"/>
              <a:pathLst>
                <a:path extrusionOk="0" h="11990" w="22146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rect b="b" l="l" r="r" t="t"/>
              <a:pathLst>
                <a:path extrusionOk="0" h="181" w="346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rect b="b" l="l" r="r" t="t"/>
              <a:pathLst>
                <a:path extrusionOk="0" h="13562" w="1130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rect b="b" l="l" r="r" t="t"/>
              <a:pathLst>
                <a:path extrusionOk="0" h="3965" w="4465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rect b="b" l="l" r="r" t="t"/>
              <a:pathLst>
                <a:path extrusionOk="0" h="5300" w="4799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rect b="b" l="l" r="r" t="t"/>
              <a:pathLst>
                <a:path extrusionOk="0" h="4799" w="4335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rect b="b" l="l" r="r" t="t"/>
              <a:pathLst>
                <a:path extrusionOk="0" h="4025" w="8275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rect b="b" l="l" r="r" t="t"/>
              <a:pathLst>
                <a:path extrusionOk="0" h="4501" w="9776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rect b="b" l="l" r="r" t="t"/>
              <a:pathLst>
                <a:path extrusionOk="0" h="1418" w="13586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rect b="b" l="l" r="r" t="t"/>
              <a:pathLst>
                <a:path extrusionOk="0" h="24635" w="22194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rect b="b" l="l" r="r" t="t"/>
              <a:pathLst>
                <a:path extrusionOk="0" h="8931" w="5668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rect b="b" l="l" r="r" t="t"/>
              <a:pathLst>
                <a:path extrusionOk="0" h="7002" w="1192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rect b="b" l="l" r="r" t="t"/>
              <a:pathLst>
                <a:path extrusionOk="0" h="10907" w="1715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rect b="b" l="l" r="r" t="t"/>
              <a:pathLst>
                <a:path extrusionOk="0" h="4704" w="10515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rect b="b" l="l" r="r" t="t"/>
              <a:pathLst>
                <a:path extrusionOk="0" h="7562" w="5263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rect b="b" l="l" r="r" t="t"/>
              <a:pathLst>
                <a:path extrusionOk="0" h="5513" w="1191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rect b="b" l="l" r="r" t="t"/>
              <a:pathLst>
                <a:path extrusionOk="0" h="692" w="56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rect b="b" l="l" r="r" t="t"/>
              <a:pathLst>
                <a:path extrusionOk="0" h="3521" w="4775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rect b="b" l="l" r="r" t="t"/>
              <a:pathLst>
                <a:path extrusionOk="0" h="109" w="144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rect b="b" l="l" r="r" t="t"/>
              <a:pathLst>
                <a:path extrusionOk="0" h="11312" w="3216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rect b="b" l="l" r="r" t="t"/>
              <a:pathLst>
                <a:path extrusionOk="0" h="11705" w="1715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rect b="b" l="l" r="r" t="t"/>
              <a:pathLst>
                <a:path extrusionOk="0" h="14610" w="4728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rect b="b" l="l" r="r" t="t"/>
              <a:pathLst>
                <a:path extrusionOk="0" h="2263" w="4502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rect b="b" l="l" r="r" t="t"/>
              <a:pathLst>
                <a:path extrusionOk="0" h="1454" w="2703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rect b="b" l="l" r="r" t="t"/>
              <a:pathLst>
                <a:path extrusionOk="0" h="11550" w="8157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rect b="b" l="l" r="r" t="t"/>
              <a:pathLst>
                <a:path extrusionOk="0" h="1877" w="1894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rect b="b" l="l" r="r" t="t"/>
              <a:pathLst>
                <a:path extrusionOk="0" h="2632" w="2775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rect b="b" l="l" r="r" t="t"/>
              <a:pathLst>
                <a:path extrusionOk="0" h="486" w="477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rect b="b" l="l" r="r" t="t"/>
              <a:pathLst>
                <a:path extrusionOk="0" h="946" w="1013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rect b="b" l="l" r="r" t="t"/>
              <a:pathLst>
                <a:path extrusionOk="0" h="1324" w="1418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rect b="b" l="l" r="r" t="t"/>
              <a:pathLst>
                <a:path extrusionOk="0" h="1323" w="1335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rect b="b" l="l" r="r" t="t"/>
              <a:pathLst>
                <a:path extrusionOk="0" h="945" w="1001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rect b="b" l="l" r="r" t="t"/>
              <a:pathLst>
                <a:path extrusionOk="0" h="954" w="1049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rect b="b" l="l" r="r" t="t"/>
              <a:pathLst>
                <a:path extrusionOk="0" h="955" w="1001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rect b="b" l="l" r="r" t="t"/>
              <a:pathLst>
                <a:path extrusionOk="0" h="953" w="953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rect b="b" l="l" r="r" t="t"/>
              <a:pathLst>
                <a:path extrusionOk="0" h="927" w="954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rect b="b" l="l" r="r" t="t"/>
              <a:pathLst>
                <a:path extrusionOk="0" h="949" w="1013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rect b="b" l="l" r="r" t="t"/>
              <a:pathLst>
                <a:path extrusionOk="0" h="1319" w="1418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rect b="b" l="l" r="r" t="t"/>
              <a:pathLst>
                <a:path extrusionOk="0" h="523" w="549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rect b="b" l="l" r="r" t="t"/>
              <a:pathLst>
                <a:path extrusionOk="0" h="547" w="537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rect b="b" l="l" r="r" t="t"/>
              <a:pathLst>
                <a:path extrusionOk="0" h="543" w="585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rect b="b" l="l" r="r" t="t"/>
              <a:pathLst>
                <a:path extrusionOk="0" h="544" w="573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rect b="b" l="l" r="r" t="t"/>
              <a:pathLst>
                <a:path extrusionOk="0" h="533" w="584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rect b="b" l="l" r="r" t="t"/>
              <a:pathLst>
                <a:path extrusionOk="0" h="547" w="573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rect b="b" l="l" r="r" t="t"/>
              <a:pathLst>
                <a:path extrusionOk="0" h="547" w="549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11"/>
          <p:cNvGrpSpPr/>
          <p:nvPr/>
        </p:nvGrpSpPr>
        <p:grpSpPr>
          <a:xfrm rot="10800000">
            <a:off x="-9" y="7"/>
            <a:ext cx="951632" cy="1131613"/>
            <a:chOff x="3048875" y="2669025"/>
            <a:chExt cx="504550" cy="599975"/>
          </a:xfrm>
        </p:grpSpPr>
        <p:sp>
          <p:nvSpPr>
            <p:cNvPr id="1412" name="Google Shape;1412;p11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4" name="Google Shape;1434;p11"/>
          <p:cNvGrpSpPr/>
          <p:nvPr/>
        </p:nvGrpSpPr>
        <p:grpSpPr>
          <a:xfrm flipH="1" rot="10800000">
            <a:off x="8192366" y="7"/>
            <a:ext cx="951632" cy="1131613"/>
            <a:chOff x="3048875" y="2669025"/>
            <a:chExt cx="504550" cy="599975"/>
          </a:xfrm>
        </p:grpSpPr>
        <p:sp>
          <p:nvSpPr>
            <p:cNvPr id="1435" name="Google Shape;1435;p11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7" name="Google Shape;1457;p11"/>
          <p:cNvSpPr txBox="1"/>
          <p:nvPr>
            <p:ph idx="1" type="subTitle"/>
          </p:nvPr>
        </p:nvSpPr>
        <p:spPr>
          <a:xfrm>
            <a:off x="720000" y="1104400"/>
            <a:ext cx="77040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58" name="Google Shape;1458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13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1462" name="Google Shape;1462;p13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12000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13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1538" name="Google Shape;1538;p13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12000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3" name="Google Shape;1613;p13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14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1616" name="Google Shape;1616;p14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4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4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5" name="Google Shape;1635;p14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1636" name="Google Shape;1636;p14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p14"/>
          <p:cNvGrpSpPr/>
          <p:nvPr/>
        </p:nvGrpSpPr>
        <p:grpSpPr>
          <a:xfrm flipH="1" rot="10800000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1656" name="Google Shape;1656;p14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14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1694" name="Google Shape;1694;p14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178" name="Google Shape;178;p3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3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198" name="Google Shape;198;p3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3"/>
          <p:cNvGrpSpPr/>
          <p:nvPr/>
        </p:nvGrpSpPr>
        <p:grpSpPr>
          <a:xfrm flipH="1" rot="10800000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218" name="Google Shape;218;p3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3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256" name="Google Shape;256;p3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3"/>
          <p:cNvSpPr txBox="1"/>
          <p:nvPr>
            <p:ph idx="2" type="title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3"/>
          <p:cNvSpPr txBox="1"/>
          <p:nvPr>
            <p:ph idx="3" type="title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3"/>
          <p:cNvSpPr txBox="1"/>
          <p:nvPr>
            <p:ph idx="1" type="subTitle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7" name="Google Shape;297;p3"/>
          <p:cNvSpPr txBox="1"/>
          <p:nvPr>
            <p:ph idx="4" type="subTitle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300" name="Google Shape;300;p4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4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363" name="Google Shape;363;p4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4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426" name="Google Shape;426;p4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4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487" name="Google Shape;487;p4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4"/>
          <p:cNvSpPr txBox="1"/>
          <p:nvPr>
            <p:ph type="title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48" name="Google Shape;548;p4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9" name="Google Shape;549;p4"/>
          <p:cNvSpPr txBox="1"/>
          <p:nvPr>
            <p:ph idx="3" type="title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0" name="Google Shape;550;p4"/>
          <p:cNvSpPr txBox="1"/>
          <p:nvPr>
            <p:ph idx="1" type="subTitle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51" name="Google Shape;551;p4"/>
          <p:cNvSpPr txBox="1"/>
          <p:nvPr>
            <p:ph idx="4" type="title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2" name="Google Shape;552;p4"/>
          <p:cNvSpPr txBox="1"/>
          <p:nvPr>
            <p:ph idx="5" type="subTitle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53" name="Google Shape;553;p4"/>
          <p:cNvSpPr txBox="1"/>
          <p:nvPr>
            <p:ph idx="6" type="title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4" name="Google Shape;554;p4"/>
          <p:cNvSpPr txBox="1"/>
          <p:nvPr>
            <p:ph idx="7" type="subTitle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55" name="Google Shape;555;p4"/>
          <p:cNvSpPr txBox="1"/>
          <p:nvPr>
            <p:ph idx="8" type="title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6" name="Google Shape;556;p4"/>
          <p:cNvSpPr txBox="1"/>
          <p:nvPr>
            <p:ph idx="9" type="title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5"/>
          <p:cNvGrpSpPr/>
          <p:nvPr/>
        </p:nvGrpSpPr>
        <p:grpSpPr>
          <a:xfrm>
            <a:off x="5145516" y="-10"/>
            <a:ext cx="3998452" cy="1553293"/>
            <a:chOff x="874500" y="1324100"/>
            <a:chExt cx="2298225" cy="892800"/>
          </a:xfrm>
        </p:grpSpPr>
        <p:sp>
          <p:nvSpPr>
            <p:cNvPr id="559" name="Google Shape;559;p5"/>
            <p:cNvSpPr/>
            <p:nvPr/>
          </p:nvSpPr>
          <p:spPr>
            <a:xfrm>
              <a:off x="3108700" y="1324100"/>
              <a:ext cx="64025" cy="42300"/>
            </a:xfrm>
            <a:custGeom>
              <a:rect b="b" l="l" r="r" t="t"/>
              <a:pathLst>
                <a:path extrusionOk="0" h="1692" w="2561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100375" y="1324400"/>
              <a:ext cx="24425" cy="35450"/>
            </a:xfrm>
            <a:custGeom>
              <a:rect b="b" l="l" r="r" t="t"/>
              <a:pathLst>
                <a:path extrusionOk="0" h="1418" w="977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2658050" y="1324100"/>
              <a:ext cx="77725" cy="101225"/>
            </a:xfrm>
            <a:custGeom>
              <a:rect b="b" l="l" r="r" t="t"/>
              <a:pathLst>
                <a:path extrusionOk="0" h="4049" w="3109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3039950" y="1324100"/>
              <a:ext cx="46750" cy="37525"/>
            </a:xfrm>
            <a:custGeom>
              <a:rect b="b" l="l" r="r" t="t"/>
              <a:pathLst>
                <a:path extrusionOk="0" h="1501" w="187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3095625" y="1382750"/>
              <a:ext cx="10725" cy="6125"/>
            </a:xfrm>
            <a:custGeom>
              <a:rect b="b" l="l" r="r" t="t"/>
              <a:pathLst>
                <a:path extrusionOk="0" h="245" w="429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519350" y="1324100"/>
              <a:ext cx="119375" cy="105400"/>
            </a:xfrm>
            <a:custGeom>
              <a:rect b="b" l="l" r="r" t="t"/>
              <a:pathLst>
                <a:path extrusionOk="0" h="4216" w="4775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959575" y="1324400"/>
              <a:ext cx="127425" cy="44675"/>
            </a:xfrm>
            <a:custGeom>
              <a:rect b="b" l="l" r="r" t="t"/>
              <a:pathLst>
                <a:path extrusionOk="0" h="1787" w="5097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669975" y="1368450"/>
              <a:ext cx="416425" cy="72950"/>
            </a:xfrm>
            <a:custGeom>
              <a:rect b="b" l="l" r="r" t="t"/>
              <a:pathLst>
                <a:path extrusionOk="0" h="2918" w="16657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464575" y="1378875"/>
              <a:ext cx="629275" cy="804275"/>
            </a:xfrm>
            <a:custGeom>
              <a:rect b="b" l="l" r="r" t="t"/>
              <a:pathLst>
                <a:path extrusionOk="0" h="32171" w="25171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2489575" y="1454775"/>
              <a:ext cx="155400" cy="285775"/>
            </a:xfrm>
            <a:custGeom>
              <a:rect b="b" l="l" r="r" t="t"/>
              <a:pathLst>
                <a:path extrusionOk="0" h="11431" w="6216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2481850" y="1387200"/>
              <a:ext cx="1500" cy="2400"/>
            </a:xfrm>
            <a:custGeom>
              <a:rect b="b" l="l" r="r" t="t"/>
              <a:pathLst>
                <a:path extrusionOk="0" h="96" w="6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2482450" y="1324400"/>
              <a:ext cx="12225" cy="56575"/>
            </a:xfrm>
            <a:custGeom>
              <a:rect b="b" l="l" r="r" t="t"/>
              <a:pathLst>
                <a:path extrusionOk="0" h="2263" w="489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2461300" y="1397025"/>
              <a:ext cx="28600" cy="338450"/>
            </a:xfrm>
            <a:custGeom>
              <a:rect b="b" l="l" r="r" t="t"/>
              <a:pathLst>
                <a:path extrusionOk="0" h="13538" w="1144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2299675" y="1324400"/>
              <a:ext cx="333400" cy="114025"/>
            </a:xfrm>
            <a:custGeom>
              <a:rect b="b" l="l" r="r" t="t"/>
              <a:pathLst>
                <a:path extrusionOk="0" h="4561" w="13336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2163950" y="1324400"/>
              <a:ext cx="136950" cy="109550"/>
            </a:xfrm>
            <a:custGeom>
              <a:rect b="b" l="l" r="r" t="t"/>
              <a:pathLst>
                <a:path extrusionOk="0" h="4382" w="5478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971375" y="1430950"/>
              <a:ext cx="188425" cy="158400"/>
            </a:xfrm>
            <a:custGeom>
              <a:rect b="b" l="l" r="r" t="t"/>
              <a:pathLst>
                <a:path extrusionOk="0" h="6336" w="7537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269925" y="1742600"/>
              <a:ext cx="5075" cy="3000"/>
            </a:xfrm>
            <a:custGeom>
              <a:rect b="b" l="l" r="r" t="t"/>
              <a:pathLst>
                <a:path extrusionOk="0" h="120" w="203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117800" y="1324100"/>
              <a:ext cx="141425" cy="365850"/>
            </a:xfrm>
            <a:custGeom>
              <a:rect b="b" l="l" r="r" t="t"/>
              <a:pathLst>
                <a:path extrusionOk="0" h="14634" w="5657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450600" y="1814350"/>
              <a:ext cx="27100" cy="362275"/>
            </a:xfrm>
            <a:custGeom>
              <a:rect b="b" l="l" r="r" t="t"/>
              <a:pathLst>
                <a:path extrusionOk="0" h="14491" w="1084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273475" y="1738150"/>
              <a:ext cx="176850" cy="439950"/>
            </a:xfrm>
            <a:custGeom>
              <a:rect b="b" l="l" r="r" t="t"/>
              <a:pathLst>
                <a:path extrusionOk="0" h="17598" w="7074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2293425" y="1714325"/>
              <a:ext cx="141725" cy="60150"/>
            </a:xfrm>
            <a:custGeom>
              <a:rect b="b" l="l" r="r" t="t"/>
              <a:pathLst>
                <a:path extrusionOk="0" h="2406" w="5669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1976725" y="1600625"/>
              <a:ext cx="267625" cy="103300"/>
            </a:xfrm>
            <a:custGeom>
              <a:rect b="b" l="l" r="r" t="t"/>
              <a:pathLst>
                <a:path extrusionOk="0" h="4132" w="10705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1969275" y="1610450"/>
              <a:ext cx="477475" cy="573900"/>
            </a:xfrm>
            <a:custGeom>
              <a:rect b="b" l="l" r="r" t="t"/>
              <a:pathLst>
                <a:path extrusionOk="0" h="22956" w="19099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726400" y="1324400"/>
              <a:ext cx="224450" cy="261075"/>
            </a:xfrm>
            <a:custGeom>
              <a:rect b="b" l="l" r="r" t="t"/>
              <a:pathLst>
                <a:path extrusionOk="0" h="10443" w="8978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592450" y="1416675"/>
              <a:ext cx="110450" cy="205100"/>
            </a:xfrm>
            <a:custGeom>
              <a:rect b="b" l="l" r="r" t="t"/>
              <a:pathLst>
                <a:path extrusionOk="0" h="8204" w="4418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593350" y="1324400"/>
              <a:ext cx="59850" cy="58675"/>
            </a:xfrm>
            <a:custGeom>
              <a:rect b="b" l="l" r="r" t="t"/>
              <a:pathLst>
                <a:path extrusionOk="0" h="2347" w="2394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34510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354625" y="1406550"/>
              <a:ext cx="219700" cy="254225"/>
            </a:xfrm>
            <a:custGeom>
              <a:rect b="b" l="l" r="r" t="t"/>
              <a:pathLst>
                <a:path extrusionOk="0" h="10169" w="8788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345700" y="16696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348675" y="1635750"/>
              <a:ext cx="339650" cy="34250"/>
            </a:xfrm>
            <a:custGeom>
              <a:rect b="b" l="l" r="r" t="t"/>
              <a:pathLst>
                <a:path extrusionOk="0" h="1370" w="13586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346575" y="16699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345100" y="1669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349275" y="167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351050" y="1669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992675" y="1324400"/>
              <a:ext cx="353050" cy="345000"/>
            </a:xfrm>
            <a:custGeom>
              <a:rect b="b" l="l" r="r" t="t"/>
              <a:pathLst>
                <a:path extrusionOk="0" h="13800" w="14122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346275" y="1669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35105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351950" y="1667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343300" y="1324400"/>
              <a:ext cx="127425" cy="346500"/>
            </a:xfrm>
            <a:custGeom>
              <a:rect b="b" l="l" r="r" t="t"/>
              <a:pathLst>
                <a:path extrusionOk="0" h="13860" w="5097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236875" y="1685475"/>
              <a:ext cx="58075" cy="57750"/>
            </a:xfrm>
            <a:custGeom>
              <a:rect b="b" l="l" r="r" t="t"/>
              <a:pathLst>
                <a:path extrusionOk="0" h="2310" w="2323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434225" y="1733500"/>
              <a:ext cx="85450" cy="81450"/>
            </a:xfrm>
            <a:custGeom>
              <a:rect b="b" l="l" r="r" t="t"/>
              <a:pathLst>
                <a:path extrusionOk="0" h="3258" w="3418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2630075" y="1418625"/>
              <a:ext cx="41100" cy="40925"/>
            </a:xfrm>
            <a:custGeom>
              <a:rect b="b" l="l" r="r" t="t"/>
              <a:pathLst>
                <a:path extrusionOk="0" h="1637" w="1644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338375" y="13954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3084300" y="1355525"/>
              <a:ext cx="30375" cy="29150"/>
            </a:xfrm>
            <a:custGeom>
              <a:rect b="b" l="l" r="r" t="t"/>
              <a:pathLst>
                <a:path extrusionOk="0" h="1166" w="1215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1937425" y="1579200"/>
              <a:ext cx="42300" cy="40575"/>
            </a:xfrm>
            <a:custGeom>
              <a:rect b="b" l="l" r="r" t="t"/>
              <a:pathLst>
                <a:path extrusionOk="0" h="1623" w="1692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2435125" y="2175825"/>
              <a:ext cx="44075" cy="41075"/>
            </a:xfrm>
            <a:custGeom>
              <a:rect b="b" l="l" r="r" t="t"/>
              <a:pathLst>
                <a:path extrusionOk="0" h="1643" w="1763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874500" y="1324400"/>
              <a:ext cx="61050" cy="39475"/>
            </a:xfrm>
            <a:custGeom>
              <a:rect b="b" l="l" r="r" t="t"/>
              <a:pathLst>
                <a:path extrusionOk="0" h="1579" w="2442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687100" y="1615750"/>
              <a:ext cx="48250" cy="45975"/>
            </a:xfrm>
            <a:custGeom>
              <a:rect b="b" l="l" r="r" t="t"/>
              <a:pathLst>
                <a:path extrusionOk="0" h="1839" w="193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2480650" y="1385525"/>
              <a:ext cx="17900" cy="16475"/>
            </a:xfrm>
            <a:custGeom>
              <a:rect b="b" l="l" r="r" t="t"/>
              <a:pathLst>
                <a:path extrusionOk="0" h="659" w="716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565650" y="1378450"/>
              <a:ext cx="45875" cy="41525"/>
            </a:xfrm>
            <a:custGeom>
              <a:rect b="b" l="l" r="r" t="t"/>
              <a:pathLst>
                <a:path extrusionOk="0" h="1661" w="1835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5"/>
          <p:cNvGrpSpPr/>
          <p:nvPr/>
        </p:nvGrpSpPr>
        <p:grpSpPr>
          <a:xfrm flipH="1">
            <a:off x="70" y="2509549"/>
            <a:ext cx="3663378" cy="2633776"/>
            <a:chOff x="-66598" y="5832282"/>
            <a:chExt cx="2812790" cy="2022248"/>
          </a:xfrm>
        </p:grpSpPr>
        <p:sp>
          <p:nvSpPr>
            <p:cNvPr id="614" name="Google Shape;614;p5"/>
            <p:cNvSpPr/>
            <p:nvPr/>
          </p:nvSpPr>
          <p:spPr>
            <a:xfrm>
              <a:off x="328475" y="7378484"/>
              <a:ext cx="465911" cy="321630"/>
            </a:xfrm>
            <a:custGeom>
              <a:rect b="b" l="l" r="r" t="t"/>
              <a:pathLst>
                <a:path extrusionOk="0" h="5680" w="8228">
                  <a:moveTo>
                    <a:pt x="8109" y="1"/>
                  </a:moveTo>
                  <a:lnTo>
                    <a:pt x="1" y="5537"/>
                  </a:lnTo>
                  <a:lnTo>
                    <a:pt x="310" y="5680"/>
                  </a:lnTo>
                  <a:lnTo>
                    <a:pt x="8204" y="274"/>
                  </a:lnTo>
                  <a:lnTo>
                    <a:pt x="8228" y="215"/>
                  </a:lnTo>
                  <a:cubicBezTo>
                    <a:pt x="8168" y="155"/>
                    <a:pt x="8121" y="84"/>
                    <a:pt x="810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89800" y="7701417"/>
              <a:ext cx="239411" cy="152435"/>
            </a:xfrm>
            <a:custGeom>
              <a:rect b="b" l="l" r="r" t="t"/>
              <a:pathLst>
                <a:path extrusionOk="0" h="2692" w="4228">
                  <a:moveTo>
                    <a:pt x="3918" y="1"/>
                  </a:moveTo>
                  <a:lnTo>
                    <a:pt x="1" y="2691"/>
                  </a:lnTo>
                  <a:lnTo>
                    <a:pt x="525" y="2691"/>
                  </a:lnTo>
                  <a:lnTo>
                    <a:pt x="4227" y="155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-35568" y="7531542"/>
              <a:ext cx="118007" cy="322310"/>
            </a:xfrm>
            <a:custGeom>
              <a:rect b="b" l="l" r="r" t="t"/>
              <a:pathLst>
                <a:path extrusionOk="0" h="5692" w="2084">
                  <a:moveTo>
                    <a:pt x="0" y="0"/>
                  </a:moveTo>
                  <a:lnTo>
                    <a:pt x="0" y="0"/>
                  </a:lnTo>
                  <a:cubicBezTo>
                    <a:pt x="0" y="23"/>
                    <a:pt x="6" y="46"/>
                    <a:pt x="21" y="67"/>
                  </a:cubicBezTo>
                  <a:lnTo>
                    <a:pt x="21" y="67"/>
                  </a:lnTo>
                  <a:lnTo>
                    <a:pt x="0" y="0"/>
                  </a:lnTo>
                  <a:close/>
                  <a:moveTo>
                    <a:pt x="21" y="67"/>
                  </a:moveTo>
                  <a:lnTo>
                    <a:pt x="1774" y="5691"/>
                  </a:lnTo>
                  <a:lnTo>
                    <a:pt x="2084" y="5691"/>
                  </a:lnTo>
                  <a:lnTo>
                    <a:pt x="405" y="274"/>
                  </a:lnTo>
                  <a:lnTo>
                    <a:pt x="107" y="119"/>
                  </a:lnTo>
                  <a:cubicBezTo>
                    <a:pt x="64" y="107"/>
                    <a:pt x="37" y="88"/>
                    <a:pt x="21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575246" y="7832220"/>
              <a:ext cx="24292" cy="21631"/>
            </a:xfrm>
            <a:custGeom>
              <a:rect b="b" l="l" r="r" t="t"/>
              <a:pathLst>
                <a:path extrusionOk="0" h="382" w="429">
                  <a:moveTo>
                    <a:pt x="167" y="0"/>
                  </a:moveTo>
                  <a:lnTo>
                    <a:pt x="0" y="381"/>
                  </a:lnTo>
                  <a:lnTo>
                    <a:pt x="334" y="381"/>
                  </a:lnTo>
                  <a:lnTo>
                    <a:pt x="429" y="14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599482" y="7389923"/>
              <a:ext cx="210418" cy="434257"/>
            </a:xfrm>
            <a:custGeom>
              <a:rect b="b" l="l" r="r" t="t"/>
              <a:pathLst>
                <a:path extrusionOk="0" h="7669" w="3716">
                  <a:moveTo>
                    <a:pt x="3442" y="1"/>
                  </a:moveTo>
                  <a:lnTo>
                    <a:pt x="3418" y="72"/>
                  </a:lnTo>
                  <a:lnTo>
                    <a:pt x="84" y="7121"/>
                  </a:lnTo>
                  <a:cubicBezTo>
                    <a:pt x="144" y="7145"/>
                    <a:pt x="168" y="7204"/>
                    <a:pt x="179" y="7276"/>
                  </a:cubicBezTo>
                  <a:cubicBezTo>
                    <a:pt x="215" y="7430"/>
                    <a:pt x="144" y="7561"/>
                    <a:pt x="1" y="7609"/>
                  </a:cubicBezTo>
                  <a:lnTo>
                    <a:pt x="144" y="7669"/>
                  </a:lnTo>
                  <a:lnTo>
                    <a:pt x="3716" y="132"/>
                  </a:lnTo>
                  <a:cubicBezTo>
                    <a:pt x="3608" y="120"/>
                    <a:pt x="3513" y="72"/>
                    <a:pt x="3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393704" y="7282052"/>
              <a:ext cx="232672" cy="310192"/>
            </a:xfrm>
            <a:custGeom>
              <a:rect b="b" l="l" r="r" t="t"/>
              <a:pathLst>
                <a:path extrusionOk="0" h="5478" w="4109">
                  <a:moveTo>
                    <a:pt x="3858" y="1"/>
                  </a:moveTo>
                  <a:lnTo>
                    <a:pt x="0" y="5371"/>
                  </a:lnTo>
                  <a:lnTo>
                    <a:pt x="131" y="5418"/>
                  </a:lnTo>
                  <a:cubicBezTo>
                    <a:pt x="179" y="5418"/>
                    <a:pt x="203" y="5430"/>
                    <a:pt x="239" y="5466"/>
                  </a:cubicBezTo>
                  <a:lnTo>
                    <a:pt x="298" y="5478"/>
                  </a:lnTo>
                  <a:lnTo>
                    <a:pt x="4108" y="168"/>
                  </a:lnTo>
                  <a:cubicBezTo>
                    <a:pt x="4013" y="132"/>
                    <a:pt x="3930" y="72"/>
                    <a:pt x="385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1235267" y="7601643"/>
              <a:ext cx="156455" cy="219818"/>
            </a:xfrm>
            <a:custGeom>
              <a:rect b="b" l="l" r="r" t="t"/>
              <a:pathLst>
                <a:path extrusionOk="0" h="3882" w="2763">
                  <a:moveTo>
                    <a:pt x="2620" y="1"/>
                  </a:moveTo>
                  <a:lnTo>
                    <a:pt x="0" y="3656"/>
                  </a:lnTo>
                  <a:lnTo>
                    <a:pt x="203" y="3882"/>
                  </a:lnTo>
                  <a:lnTo>
                    <a:pt x="2763" y="310"/>
                  </a:lnTo>
                  <a:cubicBezTo>
                    <a:pt x="2691" y="262"/>
                    <a:pt x="2644" y="191"/>
                    <a:pt x="2620" y="120"/>
                  </a:cubicBezTo>
                  <a:cubicBezTo>
                    <a:pt x="2608" y="72"/>
                    <a:pt x="2608" y="24"/>
                    <a:pt x="2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202878" y="7822085"/>
              <a:ext cx="33805" cy="31767"/>
            </a:xfrm>
            <a:custGeom>
              <a:rect b="b" l="l" r="r" t="t"/>
              <a:pathLst>
                <a:path extrusionOk="0" h="561" w="597">
                  <a:moveTo>
                    <a:pt x="394" y="1"/>
                  </a:moveTo>
                  <a:lnTo>
                    <a:pt x="1" y="560"/>
                  </a:lnTo>
                  <a:lnTo>
                    <a:pt x="358" y="560"/>
                  </a:lnTo>
                  <a:lnTo>
                    <a:pt x="596" y="2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-34888" y="7524803"/>
              <a:ext cx="703226" cy="329727"/>
            </a:xfrm>
            <a:custGeom>
              <a:rect b="b" l="l" r="r" t="t"/>
              <a:pathLst>
                <a:path extrusionOk="0" h="5823" w="12419">
                  <a:moveTo>
                    <a:pt x="286" y="0"/>
                  </a:moveTo>
                  <a:cubicBezTo>
                    <a:pt x="226" y="48"/>
                    <a:pt x="167" y="95"/>
                    <a:pt x="95" y="107"/>
                  </a:cubicBezTo>
                  <a:cubicBezTo>
                    <a:pt x="60" y="107"/>
                    <a:pt x="36" y="119"/>
                    <a:pt x="0" y="119"/>
                  </a:cubicBezTo>
                  <a:cubicBezTo>
                    <a:pt x="0" y="167"/>
                    <a:pt x="36" y="226"/>
                    <a:pt x="95" y="238"/>
                  </a:cubicBezTo>
                  <a:lnTo>
                    <a:pt x="393" y="393"/>
                  </a:lnTo>
                  <a:lnTo>
                    <a:pt x="6132" y="3143"/>
                  </a:lnTo>
                  <a:lnTo>
                    <a:pt x="6441" y="3286"/>
                  </a:lnTo>
                  <a:lnTo>
                    <a:pt x="10966" y="5453"/>
                  </a:lnTo>
                  <a:lnTo>
                    <a:pt x="11240" y="5584"/>
                  </a:lnTo>
                  <a:lnTo>
                    <a:pt x="11728" y="5822"/>
                  </a:lnTo>
                  <a:lnTo>
                    <a:pt x="12418" y="5822"/>
                  </a:lnTo>
                  <a:lnTo>
                    <a:pt x="11359" y="5310"/>
                  </a:lnTo>
                  <a:lnTo>
                    <a:pt x="11228" y="5251"/>
                  </a:lnTo>
                  <a:cubicBezTo>
                    <a:pt x="11192" y="5239"/>
                    <a:pt x="11192" y="5239"/>
                    <a:pt x="11180" y="5239"/>
                  </a:cubicBezTo>
                  <a:cubicBezTo>
                    <a:pt x="11150" y="5249"/>
                    <a:pt x="11121" y="5254"/>
                    <a:pt x="11093" y="5254"/>
                  </a:cubicBezTo>
                  <a:cubicBezTo>
                    <a:pt x="10987" y="5254"/>
                    <a:pt x="10899" y="5185"/>
                    <a:pt x="10871" y="5072"/>
                  </a:cubicBezTo>
                  <a:lnTo>
                    <a:pt x="7692" y="3560"/>
                  </a:lnTo>
                  <a:cubicBezTo>
                    <a:pt x="7668" y="3572"/>
                    <a:pt x="7656" y="3584"/>
                    <a:pt x="7620" y="3584"/>
                  </a:cubicBezTo>
                  <a:cubicBezTo>
                    <a:pt x="7593" y="3593"/>
                    <a:pt x="7566" y="3597"/>
                    <a:pt x="7539" y="3597"/>
                  </a:cubicBezTo>
                  <a:cubicBezTo>
                    <a:pt x="7424" y="3597"/>
                    <a:pt x="7318" y="3517"/>
                    <a:pt x="7299" y="3382"/>
                  </a:cubicBezTo>
                  <a:lnTo>
                    <a:pt x="7299" y="3346"/>
                  </a:lnTo>
                  <a:lnTo>
                    <a:pt x="6727" y="3084"/>
                  </a:lnTo>
                  <a:lnTo>
                    <a:pt x="6418" y="292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798405" y="7337431"/>
              <a:ext cx="20272" cy="11438"/>
            </a:xfrm>
            <a:custGeom>
              <a:rect b="b" l="l" r="r" t="t"/>
              <a:pathLst>
                <a:path extrusionOk="0" h="202" w="358">
                  <a:moveTo>
                    <a:pt x="160" y="1"/>
                  </a:moveTo>
                  <a:cubicBezTo>
                    <a:pt x="124" y="1"/>
                    <a:pt x="88" y="13"/>
                    <a:pt x="60" y="35"/>
                  </a:cubicBezTo>
                  <a:cubicBezTo>
                    <a:pt x="24" y="83"/>
                    <a:pt x="0" y="142"/>
                    <a:pt x="24" y="202"/>
                  </a:cubicBezTo>
                  <a:cubicBezTo>
                    <a:pt x="60" y="178"/>
                    <a:pt x="95" y="154"/>
                    <a:pt x="143" y="154"/>
                  </a:cubicBezTo>
                  <a:cubicBezTo>
                    <a:pt x="192" y="140"/>
                    <a:pt x="233" y="134"/>
                    <a:pt x="272" y="134"/>
                  </a:cubicBezTo>
                  <a:cubicBezTo>
                    <a:pt x="300" y="134"/>
                    <a:pt x="328" y="137"/>
                    <a:pt x="357" y="142"/>
                  </a:cubicBezTo>
                  <a:lnTo>
                    <a:pt x="274" y="47"/>
                  </a:lnTo>
                  <a:cubicBezTo>
                    <a:pt x="243" y="15"/>
                    <a:pt x="201" y="1"/>
                    <a:pt x="16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834815" y="7387261"/>
              <a:ext cx="442298" cy="466590"/>
            </a:xfrm>
            <a:custGeom>
              <a:rect b="b" l="l" r="r" t="t"/>
              <a:pathLst>
                <a:path extrusionOk="0" h="8240" w="7811">
                  <a:moveTo>
                    <a:pt x="0" y="0"/>
                  </a:moveTo>
                  <a:lnTo>
                    <a:pt x="0" y="24"/>
                  </a:lnTo>
                  <a:lnTo>
                    <a:pt x="6906" y="7680"/>
                  </a:lnTo>
                  <a:lnTo>
                    <a:pt x="7120" y="7906"/>
                  </a:lnTo>
                  <a:lnTo>
                    <a:pt x="7418" y="8239"/>
                  </a:lnTo>
                  <a:lnTo>
                    <a:pt x="7811" y="8239"/>
                  </a:lnTo>
                  <a:lnTo>
                    <a:pt x="7299" y="7668"/>
                  </a:lnTo>
                  <a:lnTo>
                    <a:pt x="7084" y="7442"/>
                  </a:lnTo>
                  <a:lnTo>
                    <a:pt x="595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934416" y="7528144"/>
              <a:ext cx="287938" cy="286579"/>
            </a:xfrm>
            <a:custGeom>
              <a:rect b="b" l="l" r="r" t="t"/>
              <a:pathLst>
                <a:path extrusionOk="0" h="5061" w="5085">
                  <a:moveTo>
                    <a:pt x="36" y="1"/>
                  </a:moveTo>
                  <a:lnTo>
                    <a:pt x="0" y="382"/>
                  </a:lnTo>
                  <a:lnTo>
                    <a:pt x="4870" y="5061"/>
                  </a:lnTo>
                  <a:cubicBezTo>
                    <a:pt x="4918" y="4989"/>
                    <a:pt x="4989" y="4918"/>
                    <a:pt x="5084" y="4858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662729" y="7275993"/>
              <a:ext cx="258267" cy="259626"/>
            </a:xfrm>
            <a:custGeom>
              <a:rect b="b" l="l" r="r" t="t"/>
              <a:pathLst>
                <a:path extrusionOk="0" h="4585" w="4561">
                  <a:moveTo>
                    <a:pt x="179" y="1"/>
                  </a:moveTo>
                  <a:cubicBezTo>
                    <a:pt x="131" y="72"/>
                    <a:pt x="71" y="156"/>
                    <a:pt x="0" y="215"/>
                  </a:cubicBezTo>
                  <a:lnTo>
                    <a:pt x="4536" y="4585"/>
                  </a:lnTo>
                  <a:lnTo>
                    <a:pt x="4560" y="4204"/>
                  </a:lnTo>
                  <a:lnTo>
                    <a:pt x="238" y="3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407181" y="7591508"/>
              <a:ext cx="482105" cy="202321"/>
            </a:xfrm>
            <a:custGeom>
              <a:rect b="b" l="l" r="r" t="t"/>
              <a:pathLst>
                <a:path extrusionOk="0" h="3573" w="8514">
                  <a:moveTo>
                    <a:pt x="1" y="1"/>
                  </a:moveTo>
                  <a:lnTo>
                    <a:pt x="1" y="1"/>
                  </a:lnTo>
                  <a:cubicBezTo>
                    <a:pt x="60" y="25"/>
                    <a:pt x="108" y="84"/>
                    <a:pt x="120" y="156"/>
                  </a:cubicBezTo>
                  <a:cubicBezTo>
                    <a:pt x="132" y="215"/>
                    <a:pt x="120" y="299"/>
                    <a:pt x="108" y="358"/>
                  </a:cubicBezTo>
                  <a:lnTo>
                    <a:pt x="4549" y="2085"/>
                  </a:lnTo>
                  <a:cubicBezTo>
                    <a:pt x="4584" y="2025"/>
                    <a:pt x="4644" y="1965"/>
                    <a:pt x="4727" y="1954"/>
                  </a:cubicBezTo>
                  <a:cubicBezTo>
                    <a:pt x="4753" y="1948"/>
                    <a:pt x="4779" y="1945"/>
                    <a:pt x="4804" y="1945"/>
                  </a:cubicBezTo>
                  <a:cubicBezTo>
                    <a:pt x="4927" y="1945"/>
                    <a:pt x="5031" y="2017"/>
                    <a:pt x="5061" y="2156"/>
                  </a:cubicBezTo>
                  <a:cubicBezTo>
                    <a:pt x="5073" y="2204"/>
                    <a:pt x="5073" y="2251"/>
                    <a:pt x="5061" y="2275"/>
                  </a:cubicBezTo>
                  <a:lnTo>
                    <a:pt x="8418" y="3573"/>
                  </a:lnTo>
                  <a:cubicBezTo>
                    <a:pt x="8418" y="3466"/>
                    <a:pt x="8454" y="3382"/>
                    <a:pt x="8514" y="3287"/>
                  </a:cubicBez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834815" y="7373784"/>
              <a:ext cx="567043" cy="225877"/>
            </a:xfrm>
            <a:custGeom>
              <a:rect b="b" l="l" r="r" t="t"/>
              <a:pathLst>
                <a:path extrusionOk="0" h="3989" w="10014">
                  <a:moveTo>
                    <a:pt x="214" y="0"/>
                  </a:moveTo>
                  <a:lnTo>
                    <a:pt x="95" y="24"/>
                  </a:lnTo>
                  <a:cubicBezTo>
                    <a:pt x="72" y="95"/>
                    <a:pt x="48" y="167"/>
                    <a:pt x="0" y="238"/>
                  </a:cubicBezTo>
                  <a:lnTo>
                    <a:pt x="595" y="465"/>
                  </a:lnTo>
                  <a:lnTo>
                    <a:pt x="9704" y="3989"/>
                  </a:lnTo>
                  <a:cubicBezTo>
                    <a:pt x="9739" y="3905"/>
                    <a:pt x="9799" y="3834"/>
                    <a:pt x="9894" y="3798"/>
                  </a:cubicBezTo>
                  <a:cubicBezTo>
                    <a:pt x="9918" y="3792"/>
                    <a:pt x="9939" y="3789"/>
                    <a:pt x="9958" y="3789"/>
                  </a:cubicBezTo>
                  <a:cubicBezTo>
                    <a:pt x="9978" y="3789"/>
                    <a:pt x="9995" y="3792"/>
                    <a:pt x="10013" y="3798"/>
                  </a:cubicBezTo>
                  <a:lnTo>
                    <a:pt x="9882" y="37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836797" y="7252437"/>
              <a:ext cx="767325" cy="121404"/>
            </a:xfrm>
            <a:custGeom>
              <a:rect b="b" l="l" r="r" t="t"/>
              <a:pathLst>
                <a:path extrusionOk="0" h="2144" w="13551">
                  <a:moveTo>
                    <a:pt x="13526" y="0"/>
                  </a:moveTo>
                  <a:lnTo>
                    <a:pt x="1" y="1869"/>
                  </a:lnTo>
                  <a:cubicBezTo>
                    <a:pt x="13" y="1905"/>
                    <a:pt x="37" y="1941"/>
                    <a:pt x="37" y="1988"/>
                  </a:cubicBezTo>
                  <a:cubicBezTo>
                    <a:pt x="60" y="2048"/>
                    <a:pt x="60" y="2084"/>
                    <a:pt x="60" y="2143"/>
                  </a:cubicBezTo>
                  <a:lnTo>
                    <a:pt x="179" y="2131"/>
                  </a:lnTo>
                  <a:lnTo>
                    <a:pt x="13550" y="298"/>
                  </a:lnTo>
                  <a:cubicBezTo>
                    <a:pt x="13538" y="274"/>
                    <a:pt x="13538" y="262"/>
                    <a:pt x="13538" y="226"/>
                  </a:cubicBezTo>
                  <a:cubicBezTo>
                    <a:pt x="13526" y="155"/>
                    <a:pt x="13514" y="83"/>
                    <a:pt x="135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821339" y="5892588"/>
              <a:ext cx="1182556" cy="1463700"/>
            </a:xfrm>
            <a:custGeom>
              <a:rect b="b" l="l" r="r" t="t"/>
              <a:pathLst>
                <a:path extrusionOk="0" h="25849" w="20884">
                  <a:moveTo>
                    <a:pt x="20645" y="0"/>
                  </a:moveTo>
                  <a:lnTo>
                    <a:pt x="0" y="25682"/>
                  </a:lnTo>
                  <a:cubicBezTo>
                    <a:pt x="107" y="25694"/>
                    <a:pt x="179" y="25777"/>
                    <a:pt x="238" y="25849"/>
                  </a:cubicBezTo>
                  <a:lnTo>
                    <a:pt x="20884" y="179"/>
                  </a:lnTo>
                  <a:cubicBezTo>
                    <a:pt x="20788" y="131"/>
                    <a:pt x="20717" y="72"/>
                    <a:pt x="2064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1651235" y="6707648"/>
              <a:ext cx="294676" cy="521913"/>
            </a:xfrm>
            <a:custGeom>
              <a:rect b="b" l="l" r="r" t="t"/>
              <a:pathLst>
                <a:path extrusionOk="0" h="9217" w="5204">
                  <a:moveTo>
                    <a:pt x="4942" y="1"/>
                  </a:moveTo>
                  <a:lnTo>
                    <a:pt x="1" y="9073"/>
                  </a:lnTo>
                  <a:cubicBezTo>
                    <a:pt x="96" y="9097"/>
                    <a:pt x="179" y="9145"/>
                    <a:pt x="263" y="9216"/>
                  </a:cubicBezTo>
                  <a:lnTo>
                    <a:pt x="5204" y="132"/>
                  </a:lnTo>
                  <a:cubicBezTo>
                    <a:pt x="5108" y="84"/>
                    <a:pt x="5025" y="37"/>
                    <a:pt x="49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946534" y="7353569"/>
              <a:ext cx="2775" cy="4757"/>
            </a:xfrm>
            <a:custGeom>
              <a:rect b="b" l="l" r="r" t="t"/>
              <a:pathLst>
                <a:path extrusionOk="0" h="84" w="49">
                  <a:moveTo>
                    <a:pt x="48" y="0"/>
                  </a:moveTo>
                  <a:cubicBezTo>
                    <a:pt x="24" y="24"/>
                    <a:pt x="12" y="48"/>
                    <a:pt x="1" y="60"/>
                  </a:cubicBezTo>
                  <a:lnTo>
                    <a:pt x="48" y="8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900668" y="7369707"/>
              <a:ext cx="47282" cy="399886"/>
            </a:xfrm>
            <a:custGeom>
              <a:rect b="b" l="l" r="r" t="t"/>
              <a:pathLst>
                <a:path extrusionOk="0" h="7062" w="835">
                  <a:moveTo>
                    <a:pt x="561" y="1"/>
                  </a:moveTo>
                  <a:lnTo>
                    <a:pt x="346" y="2537"/>
                  </a:lnTo>
                  <a:lnTo>
                    <a:pt x="322" y="2918"/>
                  </a:lnTo>
                  <a:lnTo>
                    <a:pt x="1" y="7061"/>
                  </a:lnTo>
                  <a:cubicBezTo>
                    <a:pt x="25" y="7061"/>
                    <a:pt x="37" y="7037"/>
                    <a:pt x="49" y="7037"/>
                  </a:cubicBezTo>
                  <a:cubicBezTo>
                    <a:pt x="96" y="7031"/>
                    <a:pt x="138" y="7028"/>
                    <a:pt x="178" y="7028"/>
                  </a:cubicBezTo>
                  <a:cubicBezTo>
                    <a:pt x="218" y="7028"/>
                    <a:pt x="257" y="7031"/>
                    <a:pt x="299" y="7037"/>
                  </a:cubicBezTo>
                  <a:lnTo>
                    <a:pt x="596" y="3192"/>
                  </a:lnTo>
                  <a:lnTo>
                    <a:pt x="632" y="2799"/>
                  </a:lnTo>
                  <a:lnTo>
                    <a:pt x="834" y="108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934416" y="6716425"/>
              <a:ext cx="62740" cy="623045"/>
            </a:xfrm>
            <a:custGeom>
              <a:rect b="b" l="l" r="r" t="t"/>
              <a:pathLst>
                <a:path extrusionOk="0" h="11003" w="1108">
                  <a:moveTo>
                    <a:pt x="1096" y="1"/>
                  </a:moveTo>
                  <a:cubicBezTo>
                    <a:pt x="1060" y="24"/>
                    <a:pt x="1036" y="24"/>
                    <a:pt x="1000" y="36"/>
                  </a:cubicBezTo>
                  <a:cubicBezTo>
                    <a:pt x="941" y="48"/>
                    <a:pt x="881" y="60"/>
                    <a:pt x="822" y="60"/>
                  </a:cubicBezTo>
                  <a:lnTo>
                    <a:pt x="0" y="10835"/>
                  </a:lnTo>
                  <a:cubicBezTo>
                    <a:pt x="10" y="10834"/>
                    <a:pt x="20" y="10834"/>
                    <a:pt x="30" y="10834"/>
                  </a:cubicBezTo>
                  <a:cubicBezTo>
                    <a:pt x="139" y="10834"/>
                    <a:pt x="242" y="10893"/>
                    <a:pt x="286" y="11002"/>
                  </a:cubicBezTo>
                  <a:lnTo>
                    <a:pt x="1108" y="84"/>
                  </a:lnTo>
                  <a:cubicBezTo>
                    <a:pt x="1108" y="48"/>
                    <a:pt x="1108" y="36"/>
                    <a:pt x="10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672809" y="7259175"/>
              <a:ext cx="608209" cy="233974"/>
            </a:xfrm>
            <a:custGeom>
              <a:rect b="b" l="l" r="r" t="t"/>
              <a:pathLst>
                <a:path extrusionOk="0" h="4132" w="10741">
                  <a:moveTo>
                    <a:pt x="84" y="0"/>
                  </a:moveTo>
                  <a:cubicBezTo>
                    <a:pt x="84" y="107"/>
                    <a:pt x="36" y="203"/>
                    <a:pt x="1" y="286"/>
                  </a:cubicBezTo>
                  <a:lnTo>
                    <a:pt x="60" y="298"/>
                  </a:lnTo>
                  <a:lnTo>
                    <a:pt x="4585" y="1941"/>
                  </a:lnTo>
                  <a:lnTo>
                    <a:pt x="4858" y="2048"/>
                  </a:lnTo>
                  <a:lnTo>
                    <a:pt x="10633" y="4132"/>
                  </a:lnTo>
                  <a:lnTo>
                    <a:pt x="10657" y="4013"/>
                  </a:lnTo>
                  <a:lnTo>
                    <a:pt x="10657" y="3989"/>
                  </a:lnTo>
                  <a:lnTo>
                    <a:pt x="10657" y="3977"/>
                  </a:lnTo>
                  <a:lnTo>
                    <a:pt x="10657" y="3965"/>
                  </a:lnTo>
                  <a:lnTo>
                    <a:pt x="10657" y="3941"/>
                  </a:lnTo>
                  <a:cubicBezTo>
                    <a:pt x="10657" y="3941"/>
                    <a:pt x="10657" y="3929"/>
                    <a:pt x="10669" y="3929"/>
                  </a:cubicBezTo>
                  <a:lnTo>
                    <a:pt x="10681" y="3917"/>
                  </a:lnTo>
                  <a:lnTo>
                    <a:pt x="10740" y="3870"/>
                  </a:lnTo>
                  <a:lnTo>
                    <a:pt x="4858" y="1762"/>
                  </a:lnTo>
                  <a:lnTo>
                    <a:pt x="4835" y="1727"/>
                  </a:lnTo>
                  <a:cubicBezTo>
                    <a:pt x="4799" y="1762"/>
                    <a:pt x="4763" y="1786"/>
                    <a:pt x="4716" y="1786"/>
                  </a:cubicBezTo>
                  <a:cubicBezTo>
                    <a:pt x="4693" y="1791"/>
                    <a:pt x="4672" y="1794"/>
                    <a:pt x="4651" y="1794"/>
                  </a:cubicBezTo>
                  <a:cubicBezTo>
                    <a:pt x="4525" y="1794"/>
                    <a:pt x="4423" y="1706"/>
                    <a:pt x="4382" y="1584"/>
                  </a:cubicBezTo>
                  <a:lnTo>
                    <a:pt x="4382" y="15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290361" y="7488393"/>
              <a:ext cx="302774" cy="365458"/>
            </a:xfrm>
            <a:custGeom>
              <a:rect b="b" l="l" r="r" t="t"/>
              <a:pathLst>
                <a:path extrusionOk="0" h="6454" w="5347">
                  <a:moveTo>
                    <a:pt x="84" y="0"/>
                  </a:moveTo>
                  <a:lnTo>
                    <a:pt x="25" y="60"/>
                  </a:lnTo>
                  <a:lnTo>
                    <a:pt x="1" y="346"/>
                  </a:lnTo>
                  <a:lnTo>
                    <a:pt x="4966" y="6453"/>
                  </a:lnTo>
                  <a:lnTo>
                    <a:pt x="5347" y="64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240474" y="7486355"/>
              <a:ext cx="51302" cy="314892"/>
            </a:xfrm>
            <a:custGeom>
              <a:rect b="b" l="l" r="r" t="t"/>
              <a:pathLst>
                <a:path extrusionOk="0" h="5561" w="906">
                  <a:moveTo>
                    <a:pt x="620" y="1"/>
                  </a:moveTo>
                  <a:lnTo>
                    <a:pt x="620" y="12"/>
                  </a:lnTo>
                  <a:lnTo>
                    <a:pt x="608" y="132"/>
                  </a:lnTo>
                  <a:lnTo>
                    <a:pt x="1" y="5501"/>
                  </a:lnTo>
                  <a:cubicBezTo>
                    <a:pt x="108" y="5501"/>
                    <a:pt x="215" y="5513"/>
                    <a:pt x="298" y="5561"/>
                  </a:cubicBezTo>
                  <a:lnTo>
                    <a:pt x="882" y="393"/>
                  </a:lnTo>
                  <a:lnTo>
                    <a:pt x="906" y="120"/>
                  </a:lnTo>
                  <a:lnTo>
                    <a:pt x="870" y="143"/>
                  </a:lnTo>
                  <a:cubicBezTo>
                    <a:pt x="843" y="165"/>
                    <a:pt x="807" y="177"/>
                    <a:pt x="770" y="177"/>
                  </a:cubicBezTo>
                  <a:cubicBezTo>
                    <a:pt x="726" y="177"/>
                    <a:pt x="682" y="159"/>
                    <a:pt x="656" y="120"/>
                  </a:cubicBezTo>
                  <a:cubicBezTo>
                    <a:pt x="620" y="84"/>
                    <a:pt x="620" y="36"/>
                    <a:pt x="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543871" y="7110138"/>
              <a:ext cx="202321" cy="177406"/>
            </a:xfrm>
            <a:custGeom>
              <a:rect b="b" l="l" r="r" t="t"/>
              <a:pathLst>
                <a:path extrusionOk="0" h="3133" w="3573">
                  <a:moveTo>
                    <a:pt x="3572" y="1"/>
                  </a:moveTo>
                  <a:lnTo>
                    <a:pt x="1" y="2835"/>
                  </a:lnTo>
                  <a:lnTo>
                    <a:pt x="108" y="3132"/>
                  </a:lnTo>
                  <a:lnTo>
                    <a:pt x="3572" y="370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277564" y="7280750"/>
              <a:ext cx="260305" cy="214496"/>
            </a:xfrm>
            <a:custGeom>
              <a:rect b="b" l="l" r="r" t="t"/>
              <a:pathLst>
                <a:path extrusionOk="0" h="3788" w="4597">
                  <a:moveTo>
                    <a:pt x="4501" y="0"/>
                  </a:moveTo>
                  <a:lnTo>
                    <a:pt x="96" y="3489"/>
                  </a:lnTo>
                  <a:lnTo>
                    <a:pt x="36" y="3536"/>
                  </a:lnTo>
                  <a:lnTo>
                    <a:pt x="12" y="3548"/>
                  </a:lnTo>
                  <a:cubicBezTo>
                    <a:pt x="12" y="3548"/>
                    <a:pt x="12" y="3572"/>
                    <a:pt x="1" y="3572"/>
                  </a:cubicBezTo>
                  <a:lnTo>
                    <a:pt x="1" y="3584"/>
                  </a:lnTo>
                  <a:lnTo>
                    <a:pt x="1" y="3596"/>
                  </a:lnTo>
                  <a:lnTo>
                    <a:pt x="1" y="3608"/>
                  </a:lnTo>
                  <a:cubicBezTo>
                    <a:pt x="1" y="3655"/>
                    <a:pt x="1" y="3703"/>
                    <a:pt x="36" y="3727"/>
                  </a:cubicBezTo>
                  <a:cubicBezTo>
                    <a:pt x="59" y="3764"/>
                    <a:pt x="110" y="3788"/>
                    <a:pt x="160" y="3788"/>
                  </a:cubicBezTo>
                  <a:cubicBezTo>
                    <a:pt x="189" y="3788"/>
                    <a:pt x="217" y="3780"/>
                    <a:pt x="239" y="3763"/>
                  </a:cubicBezTo>
                  <a:lnTo>
                    <a:pt x="286" y="3715"/>
                  </a:lnTo>
                  <a:lnTo>
                    <a:pt x="358" y="3655"/>
                  </a:lnTo>
                  <a:lnTo>
                    <a:pt x="4596" y="29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341607" y="6704307"/>
              <a:ext cx="8833" cy="5436"/>
            </a:xfrm>
            <a:custGeom>
              <a:rect b="b" l="l" r="r" t="t"/>
              <a:pathLst>
                <a:path extrusionOk="0" h="96" w="156">
                  <a:moveTo>
                    <a:pt x="1" y="0"/>
                  </a:moveTo>
                  <a:lnTo>
                    <a:pt x="48" y="96"/>
                  </a:lnTo>
                  <a:cubicBezTo>
                    <a:pt x="72" y="84"/>
                    <a:pt x="120" y="84"/>
                    <a:pt x="155" y="84"/>
                  </a:cubicBezTo>
                  <a:cubicBezTo>
                    <a:pt x="120" y="24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368560" y="6806798"/>
              <a:ext cx="377632" cy="1047053"/>
            </a:xfrm>
            <a:custGeom>
              <a:rect b="b" l="l" r="r" t="t"/>
              <a:pathLst>
                <a:path extrusionOk="0" h="18491" w="6669">
                  <a:moveTo>
                    <a:pt x="275" y="0"/>
                  </a:moveTo>
                  <a:cubicBezTo>
                    <a:pt x="179" y="48"/>
                    <a:pt x="96" y="95"/>
                    <a:pt x="1" y="119"/>
                  </a:cubicBezTo>
                  <a:lnTo>
                    <a:pt x="2858" y="8382"/>
                  </a:lnTo>
                  <a:lnTo>
                    <a:pt x="2966" y="8680"/>
                  </a:lnTo>
                  <a:lnTo>
                    <a:pt x="6359" y="18490"/>
                  </a:lnTo>
                  <a:lnTo>
                    <a:pt x="6668" y="18490"/>
                  </a:lnTo>
                  <a:lnTo>
                    <a:pt x="3204" y="8489"/>
                  </a:lnTo>
                  <a:lnTo>
                    <a:pt x="3097" y="819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969467" y="5905385"/>
              <a:ext cx="60702" cy="666136"/>
            </a:xfrm>
            <a:custGeom>
              <a:rect b="b" l="l" r="r" t="t"/>
              <a:pathLst>
                <a:path extrusionOk="0" h="11764" w="1072">
                  <a:moveTo>
                    <a:pt x="774" y="0"/>
                  </a:moveTo>
                  <a:lnTo>
                    <a:pt x="0" y="11740"/>
                  </a:lnTo>
                  <a:cubicBezTo>
                    <a:pt x="96" y="11740"/>
                    <a:pt x="191" y="11740"/>
                    <a:pt x="298" y="11764"/>
                  </a:cubicBezTo>
                  <a:lnTo>
                    <a:pt x="1072" y="0"/>
                  </a:lnTo>
                  <a:lnTo>
                    <a:pt x="1036" y="0"/>
                  </a:lnTo>
                  <a:cubicBezTo>
                    <a:pt x="995" y="6"/>
                    <a:pt x="950" y="9"/>
                    <a:pt x="905" y="9"/>
                  </a:cubicBezTo>
                  <a:cubicBezTo>
                    <a:pt x="861" y="9"/>
                    <a:pt x="816" y="6"/>
                    <a:pt x="7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030112" y="5901987"/>
              <a:ext cx="313589" cy="814494"/>
            </a:xfrm>
            <a:custGeom>
              <a:rect b="b" l="l" r="r" t="t"/>
              <a:pathLst>
                <a:path extrusionOk="0" h="14384" w="5538">
                  <a:moveTo>
                    <a:pt x="120" y="1"/>
                  </a:moveTo>
                  <a:cubicBezTo>
                    <a:pt x="72" y="13"/>
                    <a:pt x="37" y="25"/>
                    <a:pt x="1" y="37"/>
                  </a:cubicBezTo>
                  <a:lnTo>
                    <a:pt x="5252" y="14384"/>
                  </a:lnTo>
                  <a:cubicBezTo>
                    <a:pt x="5335" y="14348"/>
                    <a:pt x="5442" y="14300"/>
                    <a:pt x="5537" y="14265"/>
                  </a:cubicBezTo>
                  <a:lnTo>
                    <a:pt x="5490" y="14169"/>
                  </a:lnTo>
                  <a:lnTo>
                    <a:pt x="441" y="41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396250" y="6781827"/>
              <a:ext cx="349942" cy="147055"/>
            </a:xfrm>
            <a:custGeom>
              <a:rect b="b" l="l" r="r" t="t"/>
              <a:pathLst>
                <a:path extrusionOk="0" h="2597" w="6180">
                  <a:moveTo>
                    <a:pt x="155" y="1"/>
                  </a:moveTo>
                  <a:cubicBezTo>
                    <a:pt x="119" y="84"/>
                    <a:pt x="60" y="179"/>
                    <a:pt x="0" y="251"/>
                  </a:cubicBezTo>
                  <a:lnTo>
                    <a:pt x="6179" y="2596"/>
                  </a:lnTo>
                  <a:lnTo>
                    <a:pt x="6179" y="228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046987" y="6647003"/>
              <a:ext cx="260305" cy="114666"/>
            </a:xfrm>
            <a:custGeom>
              <a:rect b="b" l="l" r="r" t="t"/>
              <a:pathLst>
                <a:path extrusionOk="0" h="2025" w="4597">
                  <a:moveTo>
                    <a:pt x="36" y="0"/>
                  </a:moveTo>
                  <a:cubicBezTo>
                    <a:pt x="24" y="96"/>
                    <a:pt x="13" y="191"/>
                    <a:pt x="1" y="298"/>
                  </a:cubicBezTo>
                  <a:lnTo>
                    <a:pt x="4537" y="2024"/>
                  </a:lnTo>
                  <a:cubicBezTo>
                    <a:pt x="4537" y="1917"/>
                    <a:pt x="4549" y="1810"/>
                    <a:pt x="4596" y="1727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036907" y="5890549"/>
              <a:ext cx="708605" cy="894732"/>
            </a:xfrm>
            <a:custGeom>
              <a:rect b="b" l="l" r="r" t="t"/>
              <a:pathLst>
                <a:path extrusionOk="0" h="15801" w="12514">
                  <a:moveTo>
                    <a:pt x="214" y="1"/>
                  </a:moveTo>
                  <a:cubicBezTo>
                    <a:pt x="179" y="96"/>
                    <a:pt x="95" y="155"/>
                    <a:pt x="0" y="203"/>
                  </a:cubicBezTo>
                  <a:lnTo>
                    <a:pt x="321" y="620"/>
                  </a:lnTo>
                  <a:lnTo>
                    <a:pt x="12513" y="15800"/>
                  </a:lnTo>
                  <a:lnTo>
                    <a:pt x="12513" y="1532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2303838" y="6708611"/>
              <a:ext cx="106625" cy="106398"/>
            </a:xfrm>
            <a:custGeom>
              <a:rect b="b" l="l" r="r" t="t"/>
              <a:pathLst>
                <a:path extrusionOk="0" h="1879" w="1883">
                  <a:moveTo>
                    <a:pt x="928" y="0"/>
                  </a:moveTo>
                  <a:cubicBezTo>
                    <a:pt x="889" y="0"/>
                    <a:pt x="850" y="3"/>
                    <a:pt x="811" y="8"/>
                  </a:cubicBezTo>
                  <a:cubicBezTo>
                    <a:pt x="787" y="8"/>
                    <a:pt x="739" y="20"/>
                    <a:pt x="715" y="20"/>
                  </a:cubicBezTo>
                  <a:cubicBezTo>
                    <a:pt x="608" y="55"/>
                    <a:pt x="513" y="79"/>
                    <a:pt x="441" y="139"/>
                  </a:cubicBezTo>
                  <a:cubicBezTo>
                    <a:pt x="263" y="258"/>
                    <a:pt x="132" y="424"/>
                    <a:pt x="60" y="639"/>
                  </a:cubicBezTo>
                  <a:cubicBezTo>
                    <a:pt x="25" y="722"/>
                    <a:pt x="13" y="829"/>
                    <a:pt x="1" y="936"/>
                  </a:cubicBezTo>
                  <a:cubicBezTo>
                    <a:pt x="1" y="1008"/>
                    <a:pt x="1" y="1079"/>
                    <a:pt x="25" y="1151"/>
                  </a:cubicBezTo>
                  <a:cubicBezTo>
                    <a:pt x="127" y="1589"/>
                    <a:pt x="516" y="1879"/>
                    <a:pt x="940" y="1879"/>
                  </a:cubicBezTo>
                  <a:cubicBezTo>
                    <a:pt x="1011" y="1879"/>
                    <a:pt x="1084" y="1870"/>
                    <a:pt x="1156" y="1853"/>
                  </a:cubicBezTo>
                  <a:cubicBezTo>
                    <a:pt x="1263" y="1829"/>
                    <a:pt x="1346" y="1794"/>
                    <a:pt x="1430" y="1734"/>
                  </a:cubicBezTo>
                  <a:cubicBezTo>
                    <a:pt x="1501" y="1675"/>
                    <a:pt x="1573" y="1615"/>
                    <a:pt x="1632" y="1544"/>
                  </a:cubicBezTo>
                  <a:cubicBezTo>
                    <a:pt x="1692" y="1472"/>
                    <a:pt x="1751" y="1377"/>
                    <a:pt x="1799" y="1294"/>
                  </a:cubicBezTo>
                  <a:cubicBezTo>
                    <a:pt x="1870" y="1115"/>
                    <a:pt x="1882" y="913"/>
                    <a:pt x="1846" y="722"/>
                  </a:cubicBezTo>
                  <a:cubicBezTo>
                    <a:pt x="1748" y="296"/>
                    <a:pt x="1359" y="0"/>
                    <a:pt x="9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889909" y="6570785"/>
              <a:ext cx="158493" cy="149773"/>
            </a:xfrm>
            <a:custGeom>
              <a:rect b="b" l="l" r="r" t="t"/>
              <a:pathLst>
                <a:path extrusionOk="0" h="2645" w="2799">
                  <a:moveTo>
                    <a:pt x="1405" y="1"/>
                  </a:moveTo>
                  <a:cubicBezTo>
                    <a:pt x="1322" y="1"/>
                    <a:pt x="1251" y="13"/>
                    <a:pt x="1167" y="37"/>
                  </a:cubicBezTo>
                  <a:cubicBezTo>
                    <a:pt x="453" y="215"/>
                    <a:pt x="0" y="930"/>
                    <a:pt x="179" y="1644"/>
                  </a:cubicBezTo>
                  <a:cubicBezTo>
                    <a:pt x="250" y="1965"/>
                    <a:pt x="465" y="2239"/>
                    <a:pt x="715" y="2418"/>
                  </a:cubicBezTo>
                  <a:cubicBezTo>
                    <a:pt x="786" y="2477"/>
                    <a:pt x="882" y="2513"/>
                    <a:pt x="965" y="2549"/>
                  </a:cubicBezTo>
                  <a:cubicBezTo>
                    <a:pt x="1120" y="2604"/>
                    <a:pt x="1275" y="2644"/>
                    <a:pt x="1441" y="2644"/>
                  </a:cubicBezTo>
                  <a:cubicBezTo>
                    <a:pt x="1491" y="2644"/>
                    <a:pt x="1543" y="2641"/>
                    <a:pt x="1596" y="2632"/>
                  </a:cubicBezTo>
                  <a:cubicBezTo>
                    <a:pt x="1655" y="2632"/>
                    <a:pt x="1715" y="2620"/>
                    <a:pt x="1786" y="2608"/>
                  </a:cubicBezTo>
                  <a:cubicBezTo>
                    <a:pt x="1822" y="2596"/>
                    <a:pt x="1846" y="2596"/>
                    <a:pt x="1882" y="2573"/>
                  </a:cubicBezTo>
                  <a:cubicBezTo>
                    <a:pt x="2322" y="2430"/>
                    <a:pt x="2656" y="2073"/>
                    <a:pt x="2751" y="1644"/>
                  </a:cubicBezTo>
                  <a:cubicBezTo>
                    <a:pt x="2787" y="1537"/>
                    <a:pt x="2787" y="1442"/>
                    <a:pt x="2798" y="1346"/>
                  </a:cubicBezTo>
                  <a:cubicBezTo>
                    <a:pt x="2798" y="1227"/>
                    <a:pt x="2798" y="1120"/>
                    <a:pt x="2775" y="1013"/>
                  </a:cubicBezTo>
                  <a:cubicBezTo>
                    <a:pt x="2632" y="477"/>
                    <a:pt x="2203" y="108"/>
                    <a:pt x="1703" y="13"/>
                  </a:cubicBezTo>
                  <a:cubicBezTo>
                    <a:pt x="1608" y="1"/>
                    <a:pt x="1501" y="1"/>
                    <a:pt x="14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-66598" y="7476899"/>
              <a:ext cx="58041" cy="54530"/>
            </a:xfrm>
            <a:custGeom>
              <a:rect b="b" l="l" r="r" t="t"/>
              <a:pathLst>
                <a:path extrusionOk="0" h="963" w="1025">
                  <a:moveTo>
                    <a:pt x="520" y="1"/>
                  </a:moveTo>
                  <a:cubicBezTo>
                    <a:pt x="486" y="1"/>
                    <a:pt x="452" y="5"/>
                    <a:pt x="417" y="13"/>
                  </a:cubicBezTo>
                  <a:cubicBezTo>
                    <a:pt x="155" y="72"/>
                    <a:pt x="1" y="322"/>
                    <a:pt x="60" y="584"/>
                  </a:cubicBezTo>
                  <a:cubicBezTo>
                    <a:pt x="96" y="799"/>
                    <a:pt x="322" y="953"/>
                    <a:pt x="536" y="953"/>
                  </a:cubicBezTo>
                  <a:cubicBezTo>
                    <a:pt x="554" y="959"/>
                    <a:pt x="572" y="962"/>
                    <a:pt x="587" y="962"/>
                  </a:cubicBezTo>
                  <a:cubicBezTo>
                    <a:pt x="602" y="962"/>
                    <a:pt x="614" y="959"/>
                    <a:pt x="620" y="953"/>
                  </a:cubicBezTo>
                  <a:cubicBezTo>
                    <a:pt x="691" y="941"/>
                    <a:pt x="774" y="894"/>
                    <a:pt x="810" y="846"/>
                  </a:cubicBezTo>
                  <a:cubicBezTo>
                    <a:pt x="953" y="739"/>
                    <a:pt x="1024" y="549"/>
                    <a:pt x="977" y="370"/>
                  </a:cubicBezTo>
                  <a:cubicBezTo>
                    <a:pt x="925" y="154"/>
                    <a:pt x="732" y="1"/>
                    <a:pt x="5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2202705" y="7797170"/>
              <a:ext cx="77633" cy="55323"/>
            </a:xfrm>
            <a:custGeom>
              <a:rect b="b" l="l" r="r" t="t"/>
              <a:pathLst>
                <a:path extrusionOk="0" h="977" w="1371">
                  <a:moveTo>
                    <a:pt x="656" y="0"/>
                  </a:moveTo>
                  <a:cubicBezTo>
                    <a:pt x="620" y="12"/>
                    <a:pt x="584" y="12"/>
                    <a:pt x="537" y="24"/>
                  </a:cubicBezTo>
                  <a:cubicBezTo>
                    <a:pt x="465" y="48"/>
                    <a:pt x="394" y="72"/>
                    <a:pt x="346" y="107"/>
                  </a:cubicBezTo>
                  <a:cubicBezTo>
                    <a:pt x="251" y="143"/>
                    <a:pt x="180" y="227"/>
                    <a:pt x="132" y="310"/>
                  </a:cubicBezTo>
                  <a:cubicBezTo>
                    <a:pt x="49" y="453"/>
                    <a:pt x="1" y="631"/>
                    <a:pt x="49" y="810"/>
                  </a:cubicBezTo>
                  <a:cubicBezTo>
                    <a:pt x="60" y="869"/>
                    <a:pt x="72" y="929"/>
                    <a:pt x="108" y="977"/>
                  </a:cubicBezTo>
                  <a:lnTo>
                    <a:pt x="1263" y="977"/>
                  </a:lnTo>
                  <a:cubicBezTo>
                    <a:pt x="1334" y="846"/>
                    <a:pt x="1370" y="679"/>
                    <a:pt x="1323" y="512"/>
                  </a:cubicBezTo>
                  <a:cubicBezTo>
                    <a:pt x="1275" y="310"/>
                    <a:pt x="1132" y="143"/>
                    <a:pt x="953" y="60"/>
                  </a:cubicBezTo>
                  <a:cubicBezTo>
                    <a:pt x="858" y="12"/>
                    <a:pt x="763" y="0"/>
                    <a:pt x="6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603386" y="7218858"/>
              <a:ext cx="73556" cy="75255"/>
            </a:xfrm>
            <a:custGeom>
              <a:rect b="b" l="l" r="r" t="t"/>
              <a:pathLst>
                <a:path extrusionOk="0" h="1329" w="1299">
                  <a:moveTo>
                    <a:pt x="660" y="0"/>
                  </a:moveTo>
                  <a:cubicBezTo>
                    <a:pt x="612" y="0"/>
                    <a:pt x="562" y="7"/>
                    <a:pt x="512" y="22"/>
                  </a:cubicBezTo>
                  <a:cubicBezTo>
                    <a:pt x="227" y="69"/>
                    <a:pt x="36" y="319"/>
                    <a:pt x="0" y="593"/>
                  </a:cubicBezTo>
                  <a:cubicBezTo>
                    <a:pt x="0" y="665"/>
                    <a:pt x="0" y="748"/>
                    <a:pt x="12" y="819"/>
                  </a:cubicBezTo>
                  <a:cubicBezTo>
                    <a:pt x="12" y="843"/>
                    <a:pt x="24" y="867"/>
                    <a:pt x="24" y="891"/>
                  </a:cubicBezTo>
                  <a:cubicBezTo>
                    <a:pt x="60" y="986"/>
                    <a:pt x="107" y="1057"/>
                    <a:pt x="167" y="1117"/>
                  </a:cubicBezTo>
                  <a:cubicBezTo>
                    <a:pt x="238" y="1188"/>
                    <a:pt x="310" y="1248"/>
                    <a:pt x="405" y="1284"/>
                  </a:cubicBezTo>
                  <a:cubicBezTo>
                    <a:pt x="477" y="1313"/>
                    <a:pt x="554" y="1328"/>
                    <a:pt x="632" y="1328"/>
                  </a:cubicBezTo>
                  <a:cubicBezTo>
                    <a:pt x="683" y="1328"/>
                    <a:pt x="734" y="1322"/>
                    <a:pt x="786" y="1307"/>
                  </a:cubicBezTo>
                  <a:cubicBezTo>
                    <a:pt x="881" y="1296"/>
                    <a:pt x="965" y="1248"/>
                    <a:pt x="1024" y="1212"/>
                  </a:cubicBezTo>
                  <a:cubicBezTo>
                    <a:pt x="1096" y="1153"/>
                    <a:pt x="1155" y="1081"/>
                    <a:pt x="1203" y="998"/>
                  </a:cubicBezTo>
                  <a:cubicBezTo>
                    <a:pt x="1250" y="915"/>
                    <a:pt x="1274" y="819"/>
                    <a:pt x="1298" y="712"/>
                  </a:cubicBezTo>
                  <a:cubicBezTo>
                    <a:pt x="1298" y="641"/>
                    <a:pt x="1298" y="581"/>
                    <a:pt x="1274" y="510"/>
                  </a:cubicBezTo>
                  <a:cubicBezTo>
                    <a:pt x="1250" y="391"/>
                    <a:pt x="1191" y="272"/>
                    <a:pt x="1108" y="176"/>
                  </a:cubicBezTo>
                  <a:cubicBezTo>
                    <a:pt x="1024" y="105"/>
                    <a:pt x="941" y="57"/>
                    <a:pt x="846" y="34"/>
                  </a:cubicBezTo>
                  <a:cubicBezTo>
                    <a:pt x="790" y="13"/>
                    <a:pt x="727" y="0"/>
                    <a:pt x="6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883850" y="7767045"/>
              <a:ext cx="56682" cy="53397"/>
            </a:xfrm>
            <a:custGeom>
              <a:rect b="b" l="l" r="r" t="t"/>
              <a:pathLst>
                <a:path extrusionOk="0" h="943" w="1001">
                  <a:moveTo>
                    <a:pt x="468" y="1"/>
                  </a:moveTo>
                  <a:cubicBezTo>
                    <a:pt x="432" y="1"/>
                    <a:pt x="397" y="4"/>
                    <a:pt x="357" y="8"/>
                  </a:cubicBezTo>
                  <a:cubicBezTo>
                    <a:pt x="346" y="8"/>
                    <a:pt x="334" y="20"/>
                    <a:pt x="322" y="20"/>
                  </a:cubicBezTo>
                  <a:cubicBezTo>
                    <a:pt x="227" y="56"/>
                    <a:pt x="155" y="116"/>
                    <a:pt x="96" y="187"/>
                  </a:cubicBezTo>
                  <a:cubicBezTo>
                    <a:pt x="36" y="258"/>
                    <a:pt x="0" y="366"/>
                    <a:pt x="0" y="473"/>
                  </a:cubicBezTo>
                  <a:cubicBezTo>
                    <a:pt x="0" y="497"/>
                    <a:pt x="0" y="544"/>
                    <a:pt x="24" y="580"/>
                  </a:cubicBezTo>
                  <a:cubicBezTo>
                    <a:pt x="78" y="795"/>
                    <a:pt x="287" y="942"/>
                    <a:pt x="512" y="942"/>
                  </a:cubicBezTo>
                  <a:cubicBezTo>
                    <a:pt x="536" y="942"/>
                    <a:pt x="560" y="941"/>
                    <a:pt x="584" y="937"/>
                  </a:cubicBezTo>
                  <a:cubicBezTo>
                    <a:pt x="834" y="878"/>
                    <a:pt x="1000" y="616"/>
                    <a:pt x="941" y="366"/>
                  </a:cubicBezTo>
                  <a:cubicBezTo>
                    <a:pt x="893" y="199"/>
                    <a:pt x="774" y="68"/>
                    <a:pt x="631" y="20"/>
                  </a:cubicBezTo>
                  <a:cubicBezTo>
                    <a:pt x="569" y="6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2154857" y="7293887"/>
              <a:ext cx="58720" cy="53511"/>
            </a:xfrm>
            <a:custGeom>
              <a:rect b="b" l="l" r="r" t="t"/>
              <a:pathLst>
                <a:path extrusionOk="0" h="945" w="1037">
                  <a:moveTo>
                    <a:pt x="540" y="1"/>
                  </a:moveTo>
                  <a:cubicBezTo>
                    <a:pt x="499" y="1"/>
                    <a:pt x="458" y="6"/>
                    <a:pt x="417" y="18"/>
                  </a:cubicBezTo>
                  <a:cubicBezTo>
                    <a:pt x="155" y="78"/>
                    <a:pt x="1" y="328"/>
                    <a:pt x="48" y="578"/>
                  </a:cubicBezTo>
                  <a:cubicBezTo>
                    <a:pt x="111" y="806"/>
                    <a:pt x="309" y="944"/>
                    <a:pt x="524" y="944"/>
                  </a:cubicBezTo>
                  <a:cubicBezTo>
                    <a:pt x="556" y="944"/>
                    <a:pt x="588" y="941"/>
                    <a:pt x="620" y="935"/>
                  </a:cubicBezTo>
                  <a:cubicBezTo>
                    <a:pt x="870" y="875"/>
                    <a:pt x="1036" y="625"/>
                    <a:pt x="977" y="375"/>
                  </a:cubicBezTo>
                  <a:cubicBezTo>
                    <a:pt x="927" y="147"/>
                    <a:pt x="744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784929" y="7344453"/>
              <a:ext cx="55323" cy="53284"/>
            </a:xfrm>
            <a:custGeom>
              <a:rect b="b" l="l" r="r" t="t"/>
              <a:pathLst>
                <a:path extrusionOk="0" h="941" w="977">
                  <a:moveTo>
                    <a:pt x="508" y="0"/>
                  </a:moveTo>
                  <a:cubicBezTo>
                    <a:pt x="473" y="0"/>
                    <a:pt x="441" y="6"/>
                    <a:pt x="405" y="18"/>
                  </a:cubicBezTo>
                  <a:cubicBezTo>
                    <a:pt x="357" y="30"/>
                    <a:pt x="322" y="42"/>
                    <a:pt x="286" y="54"/>
                  </a:cubicBezTo>
                  <a:cubicBezTo>
                    <a:pt x="107" y="161"/>
                    <a:pt x="0" y="375"/>
                    <a:pt x="60" y="578"/>
                  </a:cubicBezTo>
                  <a:cubicBezTo>
                    <a:pt x="83" y="673"/>
                    <a:pt x="119" y="744"/>
                    <a:pt x="179" y="804"/>
                  </a:cubicBezTo>
                  <a:cubicBezTo>
                    <a:pt x="262" y="875"/>
                    <a:pt x="345" y="923"/>
                    <a:pt x="453" y="935"/>
                  </a:cubicBezTo>
                  <a:cubicBezTo>
                    <a:pt x="472" y="939"/>
                    <a:pt x="492" y="940"/>
                    <a:pt x="512" y="940"/>
                  </a:cubicBezTo>
                  <a:cubicBezTo>
                    <a:pt x="552" y="940"/>
                    <a:pt x="591" y="935"/>
                    <a:pt x="631" y="935"/>
                  </a:cubicBezTo>
                  <a:cubicBezTo>
                    <a:pt x="750" y="911"/>
                    <a:pt x="834" y="852"/>
                    <a:pt x="893" y="756"/>
                  </a:cubicBezTo>
                  <a:lnTo>
                    <a:pt x="893" y="744"/>
                  </a:lnTo>
                  <a:cubicBezTo>
                    <a:pt x="929" y="697"/>
                    <a:pt x="953" y="625"/>
                    <a:pt x="976" y="542"/>
                  </a:cubicBezTo>
                  <a:cubicBezTo>
                    <a:pt x="976" y="483"/>
                    <a:pt x="976" y="435"/>
                    <a:pt x="953" y="375"/>
                  </a:cubicBezTo>
                  <a:cubicBezTo>
                    <a:pt x="941" y="328"/>
                    <a:pt x="929" y="280"/>
                    <a:pt x="917" y="256"/>
                  </a:cubicBezTo>
                  <a:cubicBezTo>
                    <a:pt x="917" y="232"/>
                    <a:pt x="893" y="221"/>
                    <a:pt x="893" y="209"/>
                  </a:cubicBezTo>
                  <a:cubicBezTo>
                    <a:pt x="834" y="113"/>
                    <a:pt x="762" y="54"/>
                    <a:pt x="655" y="30"/>
                  </a:cubicBezTo>
                  <a:cubicBezTo>
                    <a:pt x="643" y="30"/>
                    <a:pt x="631" y="18"/>
                    <a:pt x="619" y="18"/>
                  </a:cubicBezTo>
                  <a:cubicBezTo>
                    <a:pt x="578" y="6"/>
                    <a:pt x="542" y="0"/>
                    <a:pt x="5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977564" y="5832282"/>
              <a:ext cx="80917" cy="74349"/>
            </a:xfrm>
            <a:custGeom>
              <a:rect b="b" l="l" r="r" t="t"/>
              <a:pathLst>
                <a:path extrusionOk="0" h="1313" w="1429">
                  <a:moveTo>
                    <a:pt x="738" y="0"/>
                  </a:moveTo>
                  <a:cubicBezTo>
                    <a:pt x="687" y="0"/>
                    <a:pt x="635" y="6"/>
                    <a:pt x="584" y="18"/>
                  </a:cubicBezTo>
                  <a:cubicBezTo>
                    <a:pt x="226" y="101"/>
                    <a:pt x="0" y="458"/>
                    <a:pt x="96" y="827"/>
                  </a:cubicBezTo>
                  <a:cubicBezTo>
                    <a:pt x="119" y="934"/>
                    <a:pt x="167" y="1018"/>
                    <a:pt x="226" y="1089"/>
                  </a:cubicBezTo>
                  <a:cubicBezTo>
                    <a:pt x="298" y="1137"/>
                    <a:pt x="369" y="1196"/>
                    <a:pt x="465" y="1244"/>
                  </a:cubicBezTo>
                  <a:cubicBezTo>
                    <a:pt x="512" y="1268"/>
                    <a:pt x="572" y="1291"/>
                    <a:pt x="631" y="1303"/>
                  </a:cubicBezTo>
                  <a:cubicBezTo>
                    <a:pt x="673" y="1309"/>
                    <a:pt x="718" y="1312"/>
                    <a:pt x="762" y="1312"/>
                  </a:cubicBezTo>
                  <a:cubicBezTo>
                    <a:pt x="807" y="1312"/>
                    <a:pt x="852" y="1309"/>
                    <a:pt x="893" y="1303"/>
                  </a:cubicBezTo>
                  <a:lnTo>
                    <a:pt x="929" y="1303"/>
                  </a:lnTo>
                  <a:cubicBezTo>
                    <a:pt x="965" y="1291"/>
                    <a:pt x="1000" y="1268"/>
                    <a:pt x="1048" y="1256"/>
                  </a:cubicBezTo>
                  <a:cubicBezTo>
                    <a:pt x="1131" y="1208"/>
                    <a:pt x="1203" y="1149"/>
                    <a:pt x="1262" y="1065"/>
                  </a:cubicBezTo>
                  <a:cubicBezTo>
                    <a:pt x="1381" y="910"/>
                    <a:pt x="1429" y="708"/>
                    <a:pt x="1381" y="518"/>
                  </a:cubicBezTo>
                  <a:cubicBezTo>
                    <a:pt x="1320" y="210"/>
                    <a:pt x="1047" y="0"/>
                    <a:pt x="73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920260" y="7329900"/>
              <a:ext cx="31031" cy="30691"/>
            </a:xfrm>
            <a:custGeom>
              <a:rect b="b" l="l" r="r" t="t"/>
              <a:pathLst>
                <a:path extrusionOk="0" h="542" w="548">
                  <a:moveTo>
                    <a:pt x="276" y="0"/>
                  </a:moveTo>
                  <a:cubicBezTo>
                    <a:pt x="268" y="0"/>
                    <a:pt x="259" y="0"/>
                    <a:pt x="250" y="1"/>
                  </a:cubicBezTo>
                  <a:lnTo>
                    <a:pt x="226" y="1"/>
                  </a:lnTo>
                  <a:cubicBezTo>
                    <a:pt x="72" y="37"/>
                    <a:pt x="0" y="168"/>
                    <a:pt x="12" y="299"/>
                  </a:cubicBezTo>
                  <a:lnTo>
                    <a:pt x="12" y="335"/>
                  </a:lnTo>
                  <a:cubicBezTo>
                    <a:pt x="54" y="461"/>
                    <a:pt x="181" y="541"/>
                    <a:pt x="300" y="541"/>
                  </a:cubicBezTo>
                  <a:cubicBezTo>
                    <a:pt x="315" y="541"/>
                    <a:pt x="331" y="540"/>
                    <a:pt x="346" y="537"/>
                  </a:cubicBezTo>
                  <a:cubicBezTo>
                    <a:pt x="393" y="525"/>
                    <a:pt x="429" y="513"/>
                    <a:pt x="465" y="478"/>
                  </a:cubicBezTo>
                  <a:cubicBezTo>
                    <a:pt x="476" y="466"/>
                    <a:pt x="488" y="454"/>
                    <a:pt x="512" y="418"/>
                  </a:cubicBezTo>
                  <a:cubicBezTo>
                    <a:pt x="536" y="359"/>
                    <a:pt x="548" y="287"/>
                    <a:pt x="536" y="216"/>
                  </a:cubicBezTo>
                  <a:cubicBezTo>
                    <a:pt x="536" y="204"/>
                    <a:pt x="524" y="180"/>
                    <a:pt x="524" y="168"/>
                  </a:cubicBezTo>
                  <a:cubicBezTo>
                    <a:pt x="491" y="69"/>
                    <a:pt x="386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382889" y="7588846"/>
              <a:ext cx="31767" cy="30408"/>
            </a:xfrm>
            <a:custGeom>
              <a:rect b="b" l="l" r="r" t="t"/>
              <a:pathLst>
                <a:path extrusionOk="0" h="537" w="561">
                  <a:moveTo>
                    <a:pt x="203" y="0"/>
                  </a:moveTo>
                  <a:cubicBezTo>
                    <a:pt x="96" y="24"/>
                    <a:pt x="25" y="107"/>
                    <a:pt x="13" y="191"/>
                  </a:cubicBezTo>
                  <a:lnTo>
                    <a:pt x="13" y="203"/>
                  </a:lnTo>
                  <a:cubicBezTo>
                    <a:pt x="1" y="250"/>
                    <a:pt x="1" y="298"/>
                    <a:pt x="13" y="334"/>
                  </a:cubicBezTo>
                  <a:cubicBezTo>
                    <a:pt x="25" y="417"/>
                    <a:pt x="84" y="477"/>
                    <a:pt x="156" y="500"/>
                  </a:cubicBezTo>
                  <a:cubicBezTo>
                    <a:pt x="194" y="523"/>
                    <a:pt x="233" y="537"/>
                    <a:pt x="277" y="537"/>
                  </a:cubicBezTo>
                  <a:cubicBezTo>
                    <a:pt x="302" y="537"/>
                    <a:pt x="329" y="533"/>
                    <a:pt x="358" y="524"/>
                  </a:cubicBezTo>
                  <a:cubicBezTo>
                    <a:pt x="441" y="500"/>
                    <a:pt x="501" y="453"/>
                    <a:pt x="537" y="369"/>
                  </a:cubicBezTo>
                  <a:cubicBezTo>
                    <a:pt x="549" y="346"/>
                    <a:pt x="561" y="286"/>
                    <a:pt x="549" y="203"/>
                  </a:cubicBezTo>
                  <a:cubicBezTo>
                    <a:pt x="537" y="131"/>
                    <a:pt x="489" y="72"/>
                    <a:pt x="430" y="48"/>
                  </a:cubicBezTo>
                  <a:cubicBezTo>
                    <a:pt x="394" y="24"/>
                    <a:pt x="370" y="12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662729" y="7700511"/>
              <a:ext cx="31031" cy="31030"/>
            </a:xfrm>
            <a:custGeom>
              <a:rect b="b" l="l" r="r" t="t"/>
              <a:pathLst>
                <a:path extrusionOk="0" h="548" w="548">
                  <a:moveTo>
                    <a:pt x="266" y="1"/>
                  </a:moveTo>
                  <a:cubicBezTo>
                    <a:pt x="249" y="1"/>
                    <a:pt x="232" y="2"/>
                    <a:pt x="214" y="5"/>
                  </a:cubicBezTo>
                  <a:cubicBezTo>
                    <a:pt x="143" y="29"/>
                    <a:pt x="83" y="64"/>
                    <a:pt x="36" y="148"/>
                  </a:cubicBezTo>
                  <a:cubicBezTo>
                    <a:pt x="12" y="195"/>
                    <a:pt x="0" y="279"/>
                    <a:pt x="12" y="338"/>
                  </a:cubicBezTo>
                  <a:cubicBezTo>
                    <a:pt x="33" y="452"/>
                    <a:pt x="152" y="547"/>
                    <a:pt x="276" y="547"/>
                  </a:cubicBezTo>
                  <a:cubicBezTo>
                    <a:pt x="295" y="547"/>
                    <a:pt x="315" y="545"/>
                    <a:pt x="333" y="541"/>
                  </a:cubicBezTo>
                  <a:cubicBezTo>
                    <a:pt x="441" y="517"/>
                    <a:pt x="512" y="445"/>
                    <a:pt x="548" y="338"/>
                  </a:cubicBezTo>
                  <a:lnTo>
                    <a:pt x="548" y="219"/>
                  </a:lnTo>
                  <a:cubicBezTo>
                    <a:pt x="516" y="82"/>
                    <a:pt x="400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577908" y="7790828"/>
              <a:ext cx="33805" cy="30521"/>
            </a:xfrm>
            <a:custGeom>
              <a:rect b="b" l="l" r="r" t="t"/>
              <a:pathLst>
                <a:path extrusionOk="0" h="539" w="597">
                  <a:moveTo>
                    <a:pt x="292" y="1"/>
                  </a:moveTo>
                  <a:cubicBezTo>
                    <a:pt x="275" y="1"/>
                    <a:pt x="257" y="2"/>
                    <a:pt x="239" y="5"/>
                  </a:cubicBezTo>
                  <a:cubicBezTo>
                    <a:pt x="84" y="41"/>
                    <a:pt x="1" y="184"/>
                    <a:pt x="25" y="339"/>
                  </a:cubicBezTo>
                  <a:cubicBezTo>
                    <a:pt x="25" y="350"/>
                    <a:pt x="37" y="362"/>
                    <a:pt x="37" y="362"/>
                  </a:cubicBezTo>
                  <a:cubicBezTo>
                    <a:pt x="76" y="471"/>
                    <a:pt x="172" y="538"/>
                    <a:pt x="285" y="538"/>
                  </a:cubicBezTo>
                  <a:cubicBezTo>
                    <a:pt x="309" y="538"/>
                    <a:pt x="333" y="535"/>
                    <a:pt x="358" y="529"/>
                  </a:cubicBezTo>
                  <a:lnTo>
                    <a:pt x="370" y="529"/>
                  </a:lnTo>
                  <a:cubicBezTo>
                    <a:pt x="501" y="481"/>
                    <a:pt x="596" y="350"/>
                    <a:pt x="549" y="196"/>
                  </a:cubicBezTo>
                  <a:cubicBezTo>
                    <a:pt x="537" y="124"/>
                    <a:pt x="489" y="77"/>
                    <a:pt x="441" y="41"/>
                  </a:cubicBezTo>
                  <a:cubicBezTo>
                    <a:pt x="397" y="14"/>
                    <a:pt x="345" y="1"/>
                    <a:pt x="29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376323" y="7697170"/>
              <a:ext cx="33126" cy="31030"/>
            </a:xfrm>
            <a:custGeom>
              <a:rect b="b" l="l" r="r" t="t"/>
              <a:pathLst>
                <a:path extrusionOk="0" h="548" w="585">
                  <a:moveTo>
                    <a:pt x="276" y="0"/>
                  </a:moveTo>
                  <a:cubicBezTo>
                    <a:pt x="260" y="0"/>
                    <a:pt x="243" y="2"/>
                    <a:pt x="227" y="4"/>
                  </a:cubicBezTo>
                  <a:cubicBezTo>
                    <a:pt x="96" y="40"/>
                    <a:pt x="1" y="171"/>
                    <a:pt x="13" y="302"/>
                  </a:cubicBezTo>
                  <a:lnTo>
                    <a:pt x="13" y="338"/>
                  </a:lnTo>
                  <a:cubicBezTo>
                    <a:pt x="43" y="460"/>
                    <a:pt x="153" y="548"/>
                    <a:pt x="281" y="548"/>
                  </a:cubicBezTo>
                  <a:cubicBezTo>
                    <a:pt x="302" y="548"/>
                    <a:pt x="324" y="545"/>
                    <a:pt x="346" y="540"/>
                  </a:cubicBezTo>
                  <a:cubicBezTo>
                    <a:pt x="370" y="540"/>
                    <a:pt x="406" y="528"/>
                    <a:pt x="418" y="516"/>
                  </a:cubicBezTo>
                  <a:cubicBezTo>
                    <a:pt x="525" y="457"/>
                    <a:pt x="584" y="338"/>
                    <a:pt x="549" y="219"/>
                  </a:cubicBezTo>
                  <a:cubicBezTo>
                    <a:pt x="527" y="81"/>
                    <a:pt x="403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5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"/>
          <p:cNvSpPr txBox="1"/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3" name="Google Shape;663;p5"/>
          <p:cNvSpPr txBox="1"/>
          <p:nvPr>
            <p:ph idx="1" type="subTitle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6"/>
          <p:cNvGrpSpPr/>
          <p:nvPr/>
        </p:nvGrpSpPr>
        <p:grpSpPr>
          <a:xfrm flipH="1">
            <a:off x="-167" y="3797070"/>
            <a:ext cx="3253203" cy="1346446"/>
            <a:chOff x="4145150" y="2643900"/>
            <a:chExt cx="1914550" cy="792400"/>
          </a:xfrm>
        </p:grpSpPr>
        <p:sp>
          <p:nvSpPr>
            <p:cNvPr id="666" name="Google Shape;666;p6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6"/>
          <p:cNvGrpSpPr/>
          <p:nvPr/>
        </p:nvGrpSpPr>
        <p:grpSpPr>
          <a:xfrm>
            <a:off x="4" y="-33"/>
            <a:ext cx="1262602" cy="2198093"/>
            <a:chOff x="1083450" y="1318750"/>
            <a:chExt cx="624525" cy="1087250"/>
          </a:xfrm>
        </p:grpSpPr>
        <p:sp>
          <p:nvSpPr>
            <p:cNvPr id="729" name="Google Shape;729;p6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6"/>
          <p:cNvGrpSpPr/>
          <p:nvPr/>
        </p:nvGrpSpPr>
        <p:grpSpPr>
          <a:xfrm flipH="1">
            <a:off x="7881404" y="-33"/>
            <a:ext cx="1262602" cy="2198093"/>
            <a:chOff x="1083450" y="1318750"/>
            <a:chExt cx="624525" cy="1087250"/>
          </a:xfrm>
        </p:grpSpPr>
        <p:sp>
          <p:nvSpPr>
            <p:cNvPr id="767" name="Google Shape;767;p6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6"/>
          <p:cNvGrpSpPr/>
          <p:nvPr/>
        </p:nvGrpSpPr>
        <p:grpSpPr>
          <a:xfrm>
            <a:off x="5890659" y="3797009"/>
            <a:ext cx="3253203" cy="1346446"/>
            <a:chOff x="4145150" y="2643900"/>
            <a:chExt cx="1914550" cy="792400"/>
          </a:xfrm>
        </p:grpSpPr>
        <p:sp>
          <p:nvSpPr>
            <p:cNvPr id="805" name="Google Shape;805;p6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7"/>
          <p:cNvGrpSpPr/>
          <p:nvPr/>
        </p:nvGrpSpPr>
        <p:grpSpPr>
          <a:xfrm>
            <a:off x="5451129" y="-79"/>
            <a:ext cx="3692518" cy="1746578"/>
            <a:chOff x="2238075" y="1147600"/>
            <a:chExt cx="1906800" cy="901925"/>
          </a:xfrm>
        </p:grpSpPr>
        <p:sp>
          <p:nvSpPr>
            <p:cNvPr id="870" name="Google Shape;870;p7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238075" y="1147600"/>
              <a:ext cx="52100" cy="36625"/>
            </a:xfrm>
            <a:custGeom>
              <a:rect b="b" l="l" r="r" t="t"/>
              <a:pathLst>
                <a:path extrusionOk="0" h="1465" w="2084">
                  <a:moveTo>
                    <a:pt x="0" y="0"/>
                  </a:moveTo>
                  <a:lnTo>
                    <a:pt x="1934" y="1433"/>
                  </a:lnTo>
                  <a:lnTo>
                    <a:pt x="1934" y="1433"/>
                  </a:lnTo>
                  <a:cubicBezTo>
                    <a:pt x="1927" y="1424"/>
                    <a:pt x="1921" y="1414"/>
                    <a:pt x="1917" y="1405"/>
                  </a:cubicBezTo>
                  <a:cubicBezTo>
                    <a:pt x="1881" y="1334"/>
                    <a:pt x="1929" y="1250"/>
                    <a:pt x="2012" y="1227"/>
                  </a:cubicBezTo>
                  <a:lnTo>
                    <a:pt x="2084" y="1191"/>
                  </a:lnTo>
                  <a:lnTo>
                    <a:pt x="476" y="0"/>
                  </a:lnTo>
                  <a:close/>
                  <a:moveTo>
                    <a:pt x="1934" y="1433"/>
                  </a:moveTo>
                  <a:lnTo>
                    <a:pt x="1934" y="1433"/>
                  </a:lnTo>
                  <a:cubicBezTo>
                    <a:pt x="1946" y="1450"/>
                    <a:pt x="1961" y="1465"/>
                    <a:pt x="1977" y="1465"/>
                  </a:cubicBezTo>
                  <a:lnTo>
                    <a:pt x="1934" y="143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85400" y="1148200"/>
              <a:ext cx="114625" cy="37225"/>
            </a:xfrm>
            <a:custGeom>
              <a:rect b="b" l="l" r="r" t="t"/>
              <a:pathLst>
                <a:path extrusionOk="0" h="1489" w="4585">
                  <a:moveTo>
                    <a:pt x="3703" y="0"/>
                  </a:moveTo>
                  <a:lnTo>
                    <a:pt x="191" y="1191"/>
                  </a:lnTo>
                  <a:lnTo>
                    <a:pt x="119" y="1214"/>
                  </a:lnTo>
                  <a:cubicBezTo>
                    <a:pt x="36" y="1250"/>
                    <a:pt x="0" y="1322"/>
                    <a:pt x="24" y="1393"/>
                  </a:cubicBezTo>
                  <a:cubicBezTo>
                    <a:pt x="36" y="1429"/>
                    <a:pt x="60" y="1441"/>
                    <a:pt x="72" y="1464"/>
                  </a:cubicBezTo>
                  <a:cubicBezTo>
                    <a:pt x="84" y="1464"/>
                    <a:pt x="84" y="1488"/>
                    <a:pt x="95" y="1488"/>
                  </a:cubicBezTo>
                  <a:lnTo>
                    <a:pt x="203" y="1488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466075" y="1148200"/>
              <a:ext cx="82475" cy="241125"/>
            </a:xfrm>
            <a:custGeom>
              <a:rect b="b" l="l" r="r" t="t"/>
              <a:pathLst>
                <a:path extrusionOk="0" h="9645" w="3299">
                  <a:moveTo>
                    <a:pt x="0" y="0"/>
                  </a:moveTo>
                  <a:lnTo>
                    <a:pt x="3036" y="9644"/>
                  </a:lnTo>
                  <a:cubicBezTo>
                    <a:pt x="3099" y="9592"/>
                    <a:pt x="3188" y="9558"/>
                    <a:pt x="3265" y="9558"/>
                  </a:cubicBezTo>
                  <a:cubicBezTo>
                    <a:pt x="3276" y="9558"/>
                    <a:pt x="3288" y="9559"/>
                    <a:pt x="3298" y="956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550300" y="1148200"/>
              <a:ext cx="104500" cy="242000"/>
            </a:xfrm>
            <a:custGeom>
              <a:rect b="b" l="l" r="r" t="t"/>
              <a:pathLst>
                <a:path extrusionOk="0" h="9680" w="4180">
                  <a:moveTo>
                    <a:pt x="3870" y="0"/>
                  </a:moveTo>
                  <a:lnTo>
                    <a:pt x="1" y="9549"/>
                  </a:lnTo>
                  <a:lnTo>
                    <a:pt x="13" y="9549"/>
                  </a:lnTo>
                  <a:cubicBezTo>
                    <a:pt x="120" y="9561"/>
                    <a:pt x="191" y="9608"/>
                    <a:pt x="251" y="9680"/>
                  </a:cubicBezTo>
                  <a:lnTo>
                    <a:pt x="418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2536325" y="1386900"/>
              <a:ext cx="23825" cy="22275"/>
            </a:xfrm>
            <a:custGeom>
              <a:rect b="b" l="l" r="r" t="t"/>
              <a:pathLst>
                <a:path extrusionOk="0" h="891" w="953">
                  <a:moveTo>
                    <a:pt x="512" y="1"/>
                  </a:moveTo>
                  <a:cubicBezTo>
                    <a:pt x="405" y="1"/>
                    <a:pt x="322" y="25"/>
                    <a:pt x="238" y="72"/>
                  </a:cubicBezTo>
                  <a:cubicBezTo>
                    <a:pt x="143" y="132"/>
                    <a:pt x="84" y="239"/>
                    <a:pt x="48" y="358"/>
                  </a:cubicBezTo>
                  <a:cubicBezTo>
                    <a:pt x="0" y="596"/>
                    <a:pt x="167" y="834"/>
                    <a:pt x="405" y="882"/>
                  </a:cubicBezTo>
                  <a:cubicBezTo>
                    <a:pt x="432" y="887"/>
                    <a:pt x="460" y="890"/>
                    <a:pt x="487" y="890"/>
                  </a:cubicBezTo>
                  <a:cubicBezTo>
                    <a:pt x="696" y="890"/>
                    <a:pt x="887" y="735"/>
                    <a:pt x="929" y="525"/>
                  </a:cubicBezTo>
                  <a:cubicBezTo>
                    <a:pt x="953" y="370"/>
                    <a:pt x="917" y="227"/>
                    <a:pt x="810" y="120"/>
                  </a:cubicBezTo>
                  <a:cubicBezTo>
                    <a:pt x="750" y="72"/>
                    <a:pt x="655" y="37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7"/>
          <p:cNvSpPr txBox="1"/>
          <p:nvPr>
            <p:ph type="title"/>
          </p:nvPr>
        </p:nvSpPr>
        <p:spPr>
          <a:xfrm>
            <a:off x="768725" y="2303700"/>
            <a:ext cx="408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8" name="Google Shape;938;p7"/>
          <p:cNvGrpSpPr/>
          <p:nvPr/>
        </p:nvGrpSpPr>
        <p:grpSpPr>
          <a:xfrm rot="10800000">
            <a:off x="-12" y="-3"/>
            <a:ext cx="3941609" cy="1021956"/>
            <a:chOff x="2582150" y="3714800"/>
            <a:chExt cx="2689050" cy="697200"/>
          </a:xfrm>
        </p:grpSpPr>
        <p:sp>
          <p:nvSpPr>
            <p:cNvPr id="939" name="Google Shape;939;p7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8"/>
          <p:cNvGrpSpPr/>
          <p:nvPr/>
        </p:nvGrpSpPr>
        <p:grpSpPr>
          <a:xfrm rot="-5400000">
            <a:off x="6314808" y="1664270"/>
            <a:ext cx="4493134" cy="1164951"/>
            <a:chOff x="2582150" y="3714800"/>
            <a:chExt cx="2689050" cy="697200"/>
          </a:xfrm>
        </p:grpSpPr>
        <p:sp>
          <p:nvSpPr>
            <p:cNvPr id="1001" name="Google Shape;1001;p8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8"/>
          <p:cNvGrpSpPr/>
          <p:nvPr/>
        </p:nvGrpSpPr>
        <p:grpSpPr>
          <a:xfrm flipH="1" rot="5400000">
            <a:off x="-1663942" y="1664270"/>
            <a:ext cx="4493134" cy="1164951"/>
            <a:chOff x="2582150" y="3714800"/>
            <a:chExt cx="2689050" cy="697200"/>
          </a:xfrm>
        </p:grpSpPr>
        <p:sp>
          <p:nvSpPr>
            <p:cNvPr id="1062" name="Google Shape;1062;p8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"/>
          <p:cNvSpPr txBox="1"/>
          <p:nvPr>
            <p:ph type="title"/>
          </p:nvPr>
        </p:nvSpPr>
        <p:spPr>
          <a:xfrm>
            <a:off x="720000" y="1602375"/>
            <a:ext cx="3804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24" name="Google Shape;1124;p8"/>
          <p:cNvSpPr txBox="1"/>
          <p:nvPr>
            <p:ph idx="1" type="subTitle"/>
          </p:nvPr>
        </p:nvSpPr>
        <p:spPr>
          <a:xfrm>
            <a:off x="720000" y="2208375"/>
            <a:ext cx="3804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5" name="Google Shape;1125;p8"/>
          <p:cNvSpPr txBox="1"/>
          <p:nvPr>
            <p:ph idx="2" type="title"/>
          </p:nvPr>
        </p:nvSpPr>
        <p:spPr>
          <a:xfrm>
            <a:off x="4619400" y="1602375"/>
            <a:ext cx="3804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26" name="Google Shape;1126;p8"/>
          <p:cNvSpPr txBox="1"/>
          <p:nvPr>
            <p:ph idx="3" type="subTitle"/>
          </p:nvPr>
        </p:nvSpPr>
        <p:spPr>
          <a:xfrm>
            <a:off x="4619400" y="2225317"/>
            <a:ext cx="3804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7" name="Google Shape;1127;p8"/>
          <p:cNvSpPr txBox="1"/>
          <p:nvPr>
            <p:ph idx="4" type="title"/>
          </p:nvPr>
        </p:nvSpPr>
        <p:spPr>
          <a:xfrm>
            <a:off x="2223600" y="312036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28" name="Google Shape;1128;p8"/>
          <p:cNvSpPr txBox="1"/>
          <p:nvPr>
            <p:ph idx="5" type="subTitle"/>
          </p:nvPr>
        </p:nvSpPr>
        <p:spPr>
          <a:xfrm>
            <a:off x="2223600" y="3751788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9" name="Google Shape;1129;p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9"/>
          <p:cNvGrpSpPr/>
          <p:nvPr/>
        </p:nvGrpSpPr>
        <p:grpSpPr>
          <a:xfrm rot="-5400000">
            <a:off x="5576433" y="-1506716"/>
            <a:ext cx="2083957" cy="5050533"/>
            <a:chOff x="5728375" y="1492875"/>
            <a:chExt cx="1308525" cy="3171250"/>
          </a:xfrm>
        </p:grpSpPr>
        <p:sp>
          <p:nvSpPr>
            <p:cNvPr id="1132" name="Google Shape;1132;p9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12000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9"/>
          <p:cNvGrpSpPr/>
          <p:nvPr/>
        </p:nvGrpSpPr>
        <p:grpSpPr>
          <a:xfrm flipH="1">
            <a:off x="-488" y="3059399"/>
            <a:ext cx="5035458" cy="2084012"/>
            <a:chOff x="4145150" y="2643900"/>
            <a:chExt cx="1914550" cy="792400"/>
          </a:xfrm>
        </p:grpSpPr>
        <p:sp>
          <p:nvSpPr>
            <p:cNvPr id="1208" name="Google Shape;1208;p9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0" name="Google Shape;1270;p9"/>
          <p:cNvSpPr txBox="1"/>
          <p:nvPr>
            <p:ph type="title"/>
          </p:nvPr>
        </p:nvSpPr>
        <p:spPr>
          <a:xfrm>
            <a:off x="948988" y="1422767"/>
            <a:ext cx="3790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1" name="Google Shape;1271;p9"/>
          <p:cNvSpPr txBox="1"/>
          <p:nvPr>
            <p:ph idx="1" type="subTitle"/>
          </p:nvPr>
        </p:nvSpPr>
        <p:spPr>
          <a:xfrm>
            <a:off x="948988" y="2357225"/>
            <a:ext cx="37905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10"/>
          <p:cNvGrpSpPr/>
          <p:nvPr/>
        </p:nvGrpSpPr>
        <p:grpSpPr>
          <a:xfrm rot="5400000">
            <a:off x="653906" y="1721142"/>
            <a:ext cx="2768461" cy="4076473"/>
            <a:chOff x="2525900" y="1699450"/>
            <a:chExt cx="1076050" cy="1584450"/>
          </a:xfrm>
        </p:grpSpPr>
        <p:sp>
          <p:nvSpPr>
            <p:cNvPr id="1274" name="Google Shape;1274;p10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p10"/>
          <p:cNvGrpSpPr/>
          <p:nvPr/>
        </p:nvGrpSpPr>
        <p:grpSpPr>
          <a:xfrm>
            <a:off x="3138301" y="41"/>
            <a:ext cx="6005949" cy="1460702"/>
            <a:chOff x="3877250" y="939525"/>
            <a:chExt cx="2541125" cy="618025"/>
          </a:xfrm>
        </p:grpSpPr>
        <p:sp>
          <p:nvSpPr>
            <p:cNvPr id="1343" name="Google Shape;1343;p10"/>
            <p:cNvSpPr/>
            <p:nvPr/>
          </p:nvSpPr>
          <p:spPr>
            <a:xfrm>
              <a:off x="4697300" y="939825"/>
              <a:ext cx="57475" cy="13725"/>
            </a:xfrm>
            <a:custGeom>
              <a:rect b="b" l="l" r="r" t="t"/>
              <a:pathLst>
                <a:path extrusionOk="0" h="549" w="2299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4760400" y="947875"/>
              <a:ext cx="126525" cy="36025"/>
            </a:xfrm>
            <a:custGeom>
              <a:rect b="b" l="l" r="r" t="t"/>
              <a:pathLst>
                <a:path extrusionOk="0" h="1441" w="5061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0"/>
            <p:cNvSpPr/>
            <p:nvPr/>
          </p:nvSpPr>
          <p:spPr>
            <a:xfrm>
              <a:off x="3888875" y="939825"/>
              <a:ext cx="51500" cy="75925"/>
            </a:xfrm>
            <a:custGeom>
              <a:rect b="b" l="l" r="r" t="t"/>
              <a:pathLst>
                <a:path extrusionOk="0" h="3037" w="206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4222250" y="939825"/>
              <a:ext cx="22050" cy="8950"/>
            </a:xfrm>
            <a:custGeom>
              <a:rect b="b" l="l" r="r" t="t"/>
              <a:pathLst>
                <a:path extrusionOk="0" h="358" w="882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3894225" y="942800"/>
              <a:ext cx="103300" cy="77725"/>
            </a:xfrm>
            <a:custGeom>
              <a:rect b="b" l="l" r="r" t="t"/>
              <a:pathLst>
                <a:path extrusionOk="0" h="3109" w="4132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4006450" y="946075"/>
              <a:ext cx="190525" cy="100350"/>
            </a:xfrm>
            <a:custGeom>
              <a:rect b="b" l="l" r="r" t="t"/>
              <a:pathLst>
                <a:path extrusionOk="0" h="4014" w="7621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3987100" y="939825"/>
              <a:ext cx="8350" cy="4500"/>
            </a:xfrm>
            <a:custGeom>
              <a:rect b="b" l="l" r="r" t="t"/>
              <a:pathLst>
                <a:path extrusionOk="0" h="180" w="334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4215100" y="1051750"/>
              <a:ext cx="184275" cy="282800"/>
            </a:xfrm>
            <a:custGeom>
              <a:rect b="b" l="l" r="r" t="t"/>
              <a:pathLst>
                <a:path extrusionOk="0" h="11312" w="7371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4399650" y="1275000"/>
              <a:ext cx="125925" cy="62825"/>
            </a:xfrm>
            <a:custGeom>
              <a:rect b="b" l="l" r="r" t="t"/>
              <a:pathLst>
                <a:path extrusionOk="0" h="2513" w="5037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4213300" y="950850"/>
              <a:ext cx="37250" cy="77700"/>
            </a:xfrm>
            <a:custGeom>
              <a:rect b="b" l="l" r="r" t="t"/>
              <a:pathLst>
                <a:path extrusionOk="0" h="3108" w="149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4248425" y="939825"/>
              <a:ext cx="7475" cy="3600"/>
            </a:xfrm>
            <a:custGeom>
              <a:rect b="b" l="l" r="r" t="t"/>
              <a:pathLst>
                <a:path extrusionOk="0" h="144" w="299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4253500" y="942650"/>
              <a:ext cx="181900" cy="74600"/>
            </a:xfrm>
            <a:custGeom>
              <a:rect b="b" l="l" r="r" t="t"/>
              <a:pathLst>
                <a:path extrusionOk="0" h="2984" w="7276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4459775" y="1021675"/>
              <a:ext cx="198850" cy="82475"/>
            </a:xfrm>
            <a:custGeom>
              <a:rect b="b" l="l" r="r" t="t"/>
              <a:pathLst>
                <a:path extrusionOk="0" h="3299" w="7954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4418400" y="939825"/>
              <a:ext cx="27100" cy="67300"/>
            </a:xfrm>
            <a:custGeom>
              <a:rect b="b" l="l" r="r" t="t"/>
              <a:pathLst>
                <a:path extrusionOk="0" h="2692" w="1084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4448750" y="1033600"/>
              <a:ext cx="82475" cy="232175"/>
            </a:xfrm>
            <a:custGeom>
              <a:rect b="b" l="l" r="r" t="t"/>
              <a:pathLst>
                <a:path extrusionOk="0" h="9287" w="3299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4530625" y="1282125"/>
              <a:ext cx="42875" cy="110750"/>
            </a:xfrm>
            <a:custGeom>
              <a:rect b="b" l="l" r="r" t="t"/>
              <a:pathLst>
                <a:path extrusionOk="0" h="4430" w="1715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4539550" y="1228550"/>
              <a:ext cx="81275" cy="44675"/>
            </a:xfrm>
            <a:custGeom>
              <a:rect b="b" l="l" r="r" t="t"/>
              <a:pathLst>
                <a:path extrusionOk="0" h="1787" w="3251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4665450" y="1102950"/>
              <a:ext cx="99750" cy="35750"/>
            </a:xfrm>
            <a:custGeom>
              <a:rect b="b" l="l" r="r" t="t"/>
              <a:pathLst>
                <a:path extrusionOk="0" h="1430" w="399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4576150" y="1236000"/>
              <a:ext cx="52125" cy="157775"/>
            </a:xfrm>
            <a:custGeom>
              <a:rect b="b" l="l" r="r" t="t"/>
              <a:pathLst>
                <a:path extrusionOk="0" h="6311" w="2085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0"/>
            <p:cNvSpPr/>
            <p:nvPr/>
          </p:nvSpPr>
          <p:spPr>
            <a:xfrm>
              <a:off x="4627050" y="1106525"/>
              <a:ext cx="36050" cy="112225"/>
            </a:xfrm>
            <a:custGeom>
              <a:rect b="b" l="l" r="r" t="t"/>
              <a:pathLst>
                <a:path extrusionOk="0" h="4489" w="1442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4658600" y="939825"/>
              <a:ext cx="18475" cy="159275"/>
            </a:xfrm>
            <a:custGeom>
              <a:rect b="b" l="l" r="r" t="t"/>
              <a:pathLst>
                <a:path extrusionOk="0" h="6371" w="739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0"/>
            <p:cNvSpPr/>
            <p:nvPr/>
          </p:nvSpPr>
          <p:spPr>
            <a:xfrm>
              <a:off x="4752075" y="939825"/>
              <a:ext cx="37225" cy="176550"/>
            </a:xfrm>
            <a:custGeom>
              <a:rect b="b" l="l" r="r" t="t"/>
              <a:pathLst>
                <a:path extrusionOk="0" h="7062" w="1489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0"/>
            <p:cNvSpPr/>
            <p:nvPr/>
          </p:nvSpPr>
          <p:spPr>
            <a:xfrm>
              <a:off x="4804450" y="989825"/>
              <a:ext cx="88725" cy="131000"/>
            </a:xfrm>
            <a:custGeom>
              <a:rect b="b" l="l" r="r" t="t"/>
              <a:pathLst>
                <a:path extrusionOk="0" h="5240" w="3549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4897925" y="939825"/>
              <a:ext cx="29775" cy="37525"/>
            </a:xfrm>
            <a:custGeom>
              <a:rect b="b" l="l" r="r" t="t"/>
              <a:pathLst>
                <a:path extrusionOk="0" h="1501" w="1191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0"/>
            <p:cNvSpPr/>
            <p:nvPr/>
          </p:nvSpPr>
          <p:spPr>
            <a:xfrm>
              <a:off x="4904775" y="979125"/>
              <a:ext cx="209875" cy="36925"/>
            </a:xfrm>
            <a:custGeom>
              <a:rect b="b" l="l" r="r" t="t"/>
              <a:pathLst>
                <a:path extrusionOk="0" h="1477" w="8395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0"/>
            <p:cNvSpPr/>
            <p:nvPr/>
          </p:nvSpPr>
          <p:spPr>
            <a:xfrm>
              <a:off x="5115500" y="939825"/>
              <a:ext cx="73850" cy="73250"/>
            </a:xfrm>
            <a:custGeom>
              <a:rect b="b" l="l" r="r" t="t"/>
              <a:pathLst>
                <a:path extrusionOk="0" h="2930" w="2954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4996450" y="939825"/>
              <a:ext cx="347975" cy="224175"/>
            </a:xfrm>
            <a:custGeom>
              <a:rect b="b" l="l" r="r" t="t"/>
              <a:pathLst>
                <a:path extrusionOk="0" h="8967" w="13919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0"/>
            <p:cNvSpPr/>
            <p:nvPr/>
          </p:nvSpPr>
          <p:spPr>
            <a:xfrm>
              <a:off x="5192300" y="939825"/>
              <a:ext cx="157775" cy="220900"/>
            </a:xfrm>
            <a:custGeom>
              <a:rect b="b" l="l" r="r" t="t"/>
              <a:pathLst>
                <a:path extrusionOk="0" h="8836" w="6311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0"/>
            <p:cNvSpPr/>
            <p:nvPr/>
          </p:nvSpPr>
          <p:spPr>
            <a:xfrm>
              <a:off x="5357500" y="995500"/>
              <a:ext cx="208675" cy="168500"/>
            </a:xfrm>
            <a:custGeom>
              <a:rect b="b" l="l" r="r" t="t"/>
              <a:pathLst>
                <a:path extrusionOk="0" h="6740" w="8347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5531925" y="939825"/>
              <a:ext cx="36650" cy="39025"/>
            </a:xfrm>
            <a:custGeom>
              <a:rect b="b" l="l" r="r" t="t"/>
              <a:pathLst>
                <a:path extrusionOk="0" h="1561" w="1466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5412275" y="940125"/>
              <a:ext cx="30075" cy="14900"/>
            </a:xfrm>
            <a:custGeom>
              <a:rect b="b" l="l" r="r" t="t"/>
              <a:pathLst>
                <a:path extrusionOk="0" h="596" w="1203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5448000" y="940125"/>
              <a:ext cx="7750" cy="6575"/>
            </a:xfrm>
            <a:custGeom>
              <a:rect b="b" l="l" r="r" t="t"/>
              <a:pathLst>
                <a:path extrusionOk="0" h="263" w="31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5654850" y="939825"/>
              <a:ext cx="128625" cy="201250"/>
            </a:xfrm>
            <a:custGeom>
              <a:rect b="b" l="l" r="r" t="t"/>
              <a:pathLst>
                <a:path extrusionOk="0" h="8050" w="5145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5575375" y="939825"/>
              <a:ext cx="14925" cy="36050"/>
            </a:xfrm>
            <a:custGeom>
              <a:rect b="b" l="l" r="r" t="t"/>
              <a:pathLst>
                <a:path extrusionOk="0" h="1442" w="597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5742075" y="939825"/>
              <a:ext cx="47350" cy="198275"/>
            </a:xfrm>
            <a:custGeom>
              <a:rect b="b" l="l" r="r" t="t"/>
              <a:pathLst>
                <a:path extrusionOk="0" h="7931" w="1894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5789400" y="1164550"/>
              <a:ext cx="90525" cy="353650"/>
            </a:xfrm>
            <a:custGeom>
              <a:rect b="b" l="l" r="r" t="t"/>
              <a:pathLst>
                <a:path extrusionOk="0" h="14146" w="3621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6017400" y="939525"/>
              <a:ext cx="8075" cy="4500"/>
            </a:xfrm>
            <a:custGeom>
              <a:rect b="b" l="l" r="r" t="t"/>
              <a:pathLst>
                <a:path extrusionOk="0" h="180" w="323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5798625" y="956500"/>
              <a:ext cx="225350" cy="187850"/>
            </a:xfrm>
            <a:custGeom>
              <a:rect b="b" l="l" r="r" t="t"/>
              <a:pathLst>
                <a:path extrusionOk="0" h="7514" w="9014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6031700" y="959775"/>
              <a:ext cx="71750" cy="111650"/>
            </a:xfrm>
            <a:custGeom>
              <a:rect b="b" l="l" r="r" t="t"/>
              <a:pathLst>
                <a:path extrusionOk="0" h="4466" w="287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6036450" y="939825"/>
              <a:ext cx="12825" cy="7475"/>
            </a:xfrm>
            <a:custGeom>
              <a:rect b="b" l="l" r="r" t="t"/>
              <a:pathLst>
                <a:path extrusionOk="0" h="299" w="513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5965325" y="1184200"/>
              <a:ext cx="453050" cy="198075"/>
            </a:xfrm>
            <a:custGeom>
              <a:rect b="b" l="l" r="r" t="t"/>
              <a:pathLst>
                <a:path extrusionOk="0" h="7923" w="18122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6126650" y="939825"/>
              <a:ext cx="68775" cy="119975"/>
            </a:xfrm>
            <a:custGeom>
              <a:rect b="b" l="l" r="r" t="t"/>
              <a:pathLst>
                <a:path extrusionOk="0" h="4799" w="2751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5887625" y="1106525"/>
              <a:ext cx="218800" cy="414050"/>
            </a:xfrm>
            <a:custGeom>
              <a:rect b="b" l="l" r="r" t="t"/>
              <a:pathLst>
                <a:path extrusionOk="0" h="16562" w="8752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4762775" y="1114700"/>
              <a:ext cx="59275" cy="58100"/>
            </a:xfrm>
            <a:custGeom>
              <a:rect b="b" l="l" r="r" t="t"/>
              <a:pathLst>
                <a:path extrusionOk="0" h="2324" w="2371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4558600" y="1391375"/>
              <a:ext cx="30975" cy="29875"/>
            </a:xfrm>
            <a:custGeom>
              <a:rect b="b" l="l" r="r" t="t"/>
              <a:pathLst>
                <a:path extrusionOk="0" h="1195" w="1239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4196350" y="1025325"/>
              <a:ext cx="30075" cy="30150"/>
            </a:xfrm>
            <a:custGeom>
              <a:rect b="b" l="l" r="r" t="t"/>
              <a:pathLst>
                <a:path extrusionOk="0" h="1206" w="1203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4432100" y="1005225"/>
              <a:ext cx="30075" cy="29900"/>
            </a:xfrm>
            <a:custGeom>
              <a:rect b="b" l="l" r="r" t="t"/>
              <a:pathLst>
                <a:path extrusionOk="0" h="1196" w="1203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4392800" y="1332150"/>
              <a:ext cx="9850" cy="10525"/>
            </a:xfrm>
            <a:custGeom>
              <a:rect b="b" l="l" r="r" t="t"/>
              <a:pathLst>
                <a:path extrusionOk="0" h="421" w="394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5860550" y="1516575"/>
              <a:ext cx="42275" cy="40975"/>
            </a:xfrm>
            <a:custGeom>
              <a:rect b="b" l="l" r="r" t="t"/>
              <a:pathLst>
                <a:path extrusionOk="0" h="1639" w="1691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5775700" y="1136275"/>
              <a:ext cx="29800" cy="28900"/>
            </a:xfrm>
            <a:custGeom>
              <a:rect b="b" l="l" r="r" t="t"/>
              <a:pathLst>
                <a:path extrusionOk="0" h="1156" w="1192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5559325" y="973750"/>
              <a:ext cx="30375" cy="28950"/>
            </a:xfrm>
            <a:custGeom>
              <a:rect b="b" l="l" r="r" t="t"/>
              <a:pathLst>
                <a:path extrusionOk="0" h="1158" w="1215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4618425" y="1217425"/>
              <a:ext cx="22050" cy="20375"/>
            </a:xfrm>
            <a:custGeom>
              <a:rect b="b" l="l" r="r" t="t"/>
              <a:pathLst>
                <a:path extrusionOk="0" h="815" w="882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5439650" y="946275"/>
              <a:ext cx="21175" cy="20375"/>
            </a:xfrm>
            <a:custGeom>
              <a:rect b="b" l="l" r="r" t="t"/>
              <a:pathLst>
                <a:path extrusionOk="0" h="815" w="847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5341125" y="1157350"/>
              <a:ext cx="21450" cy="20100"/>
            </a:xfrm>
            <a:custGeom>
              <a:rect b="b" l="l" r="r" t="t"/>
              <a:pathLst>
                <a:path extrusionOk="0" h="804" w="858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4884825" y="973175"/>
              <a:ext cx="20850" cy="20850"/>
            </a:xfrm>
            <a:custGeom>
              <a:rect b="b" l="l" r="r" t="t"/>
              <a:pathLst>
                <a:path extrusionOk="0" h="834" w="834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3994525" y="940125"/>
              <a:ext cx="20575" cy="10200"/>
            </a:xfrm>
            <a:custGeom>
              <a:rect b="b" l="l" r="r" t="t"/>
              <a:pathLst>
                <a:path extrusionOk="0" h="408" w="823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4521100" y="1262650"/>
              <a:ext cx="21150" cy="20400"/>
            </a:xfrm>
            <a:custGeom>
              <a:rect b="b" l="l" r="r" t="t"/>
              <a:pathLst>
                <a:path extrusionOk="0" h="816" w="846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3877250" y="1014750"/>
              <a:ext cx="22050" cy="20675"/>
            </a:xfrm>
            <a:custGeom>
              <a:rect b="b" l="l" r="r" t="t"/>
              <a:pathLst>
                <a:path extrusionOk="0" h="827" w="882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6017400" y="939525"/>
              <a:ext cx="25025" cy="23025"/>
            </a:xfrm>
            <a:custGeom>
              <a:rect b="b" l="l" r="r" t="t"/>
              <a:pathLst>
                <a:path extrusionOk="0" h="921" w="1001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4869650" y="949325"/>
              <a:ext cx="12825" cy="12000"/>
            </a:xfrm>
            <a:custGeom>
              <a:rect b="b" l="l" r="r" t="t"/>
              <a:pathLst>
                <a:path extrusionOk="0" h="480" w="513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4743150" y="1107375"/>
              <a:ext cx="12225" cy="12000"/>
            </a:xfrm>
            <a:custGeom>
              <a:rect b="b" l="l" r="r" t="t"/>
              <a:pathLst>
                <a:path extrusionOk="0" h="480" w="489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4242175" y="9407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4657125" y="1097575"/>
              <a:ext cx="11925" cy="11350"/>
            </a:xfrm>
            <a:custGeom>
              <a:rect b="b" l="l" r="r" t="t"/>
              <a:pathLst>
                <a:path extrusionOk="0" h="454" w="477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5125025" y="1028500"/>
              <a:ext cx="12525" cy="12050"/>
            </a:xfrm>
            <a:custGeom>
              <a:rect b="b" l="l" r="r" t="t"/>
              <a:pathLst>
                <a:path extrusionOk="0" h="482" w="501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6093300" y="1058450"/>
              <a:ext cx="60150" cy="57725"/>
            </a:xfrm>
            <a:custGeom>
              <a:rect b="b" l="l" r="r" t="t"/>
              <a:pathLst>
                <a:path extrusionOk="0" h="2309" w="2406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8" name="Google Shape;1408;p10"/>
          <p:cNvSpPr txBox="1"/>
          <p:nvPr>
            <p:ph type="title"/>
          </p:nvPr>
        </p:nvSpPr>
        <p:spPr>
          <a:xfrm>
            <a:off x="4463450" y="1732314"/>
            <a:ext cx="3812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9" name="Google Shape;1409;p10"/>
          <p:cNvSpPr txBox="1"/>
          <p:nvPr>
            <p:ph idx="1" type="subTitle"/>
          </p:nvPr>
        </p:nvSpPr>
        <p:spPr>
          <a:xfrm>
            <a:off x="4463450" y="2497400"/>
            <a:ext cx="38121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b="0" i="0" sz="3500" u="none" cap="none" strike="noStrik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b="0" i="0" sz="1600" u="none" cap="none" strike="noStrik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5"/>
          <p:cNvSpPr txBox="1"/>
          <p:nvPr>
            <p:ph type="ctrTitle"/>
          </p:nvPr>
        </p:nvSpPr>
        <p:spPr>
          <a:xfrm>
            <a:off x="2061134" y="879620"/>
            <a:ext cx="6428035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/>
              <a:t>Finger gesture recognition during hand movement with smart skin technology and deep learning</a:t>
            </a:r>
            <a:endParaRPr sz="3200"/>
          </a:p>
        </p:txBody>
      </p:sp>
      <p:sp>
        <p:nvSpPr>
          <p:cNvPr id="1736" name="Google Shape;1736;p15"/>
          <p:cNvSpPr txBox="1"/>
          <p:nvPr>
            <p:ph idx="1" type="subTitle"/>
          </p:nvPr>
        </p:nvSpPr>
        <p:spPr>
          <a:xfrm>
            <a:off x="2061134" y="3241048"/>
            <a:ext cx="484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>
                <a:solidFill>
                  <a:schemeClr val="dk1"/>
                </a:solidFill>
              </a:rPr>
              <a:t>Presented by: Gal Babayoff &amp; Tomer Roditi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Supervised by: Prof. Yael Hanein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7" name="Google Shape;1737;p15"/>
          <p:cNvSpPr/>
          <p:nvPr/>
        </p:nvSpPr>
        <p:spPr>
          <a:xfrm>
            <a:off x="158015" y="3241047"/>
            <a:ext cx="1505686" cy="1292495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5"/>
          <p:cNvSpPr/>
          <p:nvPr/>
        </p:nvSpPr>
        <p:spPr>
          <a:xfrm>
            <a:off x="398275" y="3495652"/>
            <a:ext cx="1056688" cy="96509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5"/>
          <p:cNvSpPr txBox="1"/>
          <p:nvPr/>
        </p:nvSpPr>
        <p:spPr>
          <a:xfrm>
            <a:off x="-38100" y="4837485"/>
            <a:ext cx="65522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Biomedical Engineering Department, Faculty of Engineering, Tel-Aviv University </a:t>
            </a:r>
            <a:endParaRPr/>
          </a:p>
        </p:txBody>
      </p:sp>
      <p:pic>
        <p:nvPicPr>
          <p:cNvPr id="1740" name="Google Shape;17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95" y="3331952"/>
            <a:ext cx="755693" cy="129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4"/>
          <p:cNvSpPr/>
          <p:nvPr/>
        </p:nvSpPr>
        <p:spPr>
          <a:xfrm>
            <a:off x="0" y="50"/>
            <a:ext cx="41637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FFFF">
                  <a:alpha val="56078"/>
                </a:srgbClr>
              </a:gs>
              <a:gs pos="25000">
                <a:srgbClr val="FFFFFF">
                  <a:alpha val="56078"/>
                </a:srgbClr>
              </a:gs>
              <a:gs pos="50000">
                <a:srgbClr val="FFFFFF">
                  <a:alpha val="56078"/>
                </a:srgbClr>
              </a:gs>
              <a:gs pos="100000">
                <a:srgbClr val="BEBEBE">
                  <a:alpha val="5607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24"/>
          <p:cNvSpPr txBox="1"/>
          <p:nvPr>
            <p:ph type="title"/>
          </p:nvPr>
        </p:nvSpPr>
        <p:spPr>
          <a:xfrm>
            <a:off x="525142" y="631780"/>
            <a:ext cx="6457183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Model Architecture</a:t>
            </a:r>
            <a:endParaRPr sz="4000"/>
          </a:p>
        </p:txBody>
      </p:sp>
      <p:pic>
        <p:nvPicPr>
          <p:cNvPr id="1832" name="Google Shape;18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234" y="2053803"/>
            <a:ext cx="6223532" cy="249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800"/>
              <a:t>Classification tasks</a:t>
            </a:r>
            <a:endParaRPr/>
          </a:p>
        </p:txBody>
      </p:sp>
      <p:sp>
        <p:nvSpPr>
          <p:cNvPr id="1838" name="Google Shape;1838;p25"/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Train/test - 80/20 %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accuracy - </a:t>
            </a:r>
            <a:r>
              <a:rPr b="1" i="0" lang="en-US" sz="2200" u="none" cap="none" strike="noStrike">
                <a:solidFill>
                  <a:srgbClr val="EB3030"/>
                </a:solidFill>
                <a:latin typeface="ABeeZee"/>
                <a:ea typeface="ABeeZee"/>
                <a:cs typeface="ABeeZee"/>
                <a:sym typeface="ABeeZee"/>
              </a:rPr>
              <a:t>95%</a:t>
            </a:r>
            <a:endParaRPr b="1" i="0" sz="2200" u="none" cap="none" strike="noStrike">
              <a:solidFill>
                <a:srgbClr val="EB303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39" name="Google Shape;1839;p25"/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2 sessions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3 positions – I,II,III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10 finger gestures</a:t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840" name="Google Shape;18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499" y="1218494"/>
            <a:ext cx="3731377" cy="34109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800"/>
              <a:t>Classification tasks</a:t>
            </a:r>
            <a:endParaRPr/>
          </a:p>
        </p:txBody>
      </p:sp>
      <p:sp>
        <p:nvSpPr>
          <p:cNvPr id="1846" name="Google Shape;1846;p26"/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Train/test - 80/20 %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accuracy - </a:t>
            </a:r>
            <a:r>
              <a:rPr b="1" i="0" lang="en-US" sz="2200" u="none" cap="none" strike="noStrike">
                <a:solidFill>
                  <a:srgbClr val="EB3030"/>
                </a:solidFill>
                <a:latin typeface="ABeeZee"/>
                <a:ea typeface="ABeeZee"/>
                <a:cs typeface="ABeeZee"/>
                <a:sym typeface="ABeeZee"/>
              </a:rPr>
              <a:t>93%</a:t>
            </a:r>
            <a:endParaRPr b="1" i="0" sz="2200" u="none" cap="none" strike="noStrike">
              <a:solidFill>
                <a:srgbClr val="EB303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47" name="Google Shape;1847;p26"/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2 sessions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4 positions – I,II,III,IIII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10 finger gestures</a:t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848" name="Google Shape;18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898" y="1218494"/>
            <a:ext cx="3730578" cy="34109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2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800"/>
              <a:t>Classification tasks</a:t>
            </a:r>
            <a:endParaRPr/>
          </a:p>
        </p:txBody>
      </p:sp>
      <p:sp>
        <p:nvSpPr>
          <p:cNvPr id="1854" name="Google Shape;1854;p27"/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Train/test - 80/20 %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accuracy - </a:t>
            </a:r>
            <a:r>
              <a:rPr b="1" i="0" lang="en-US" sz="2200" u="none" cap="none" strike="noStrike">
                <a:solidFill>
                  <a:srgbClr val="EB3030"/>
                </a:solidFill>
                <a:latin typeface="ABeeZee"/>
                <a:ea typeface="ABeeZee"/>
                <a:cs typeface="ABeeZee"/>
                <a:sym typeface="ABeeZee"/>
              </a:rPr>
              <a:t>100%</a:t>
            </a:r>
            <a:endParaRPr b="1" i="0" sz="2200" u="none" cap="none" strike="noStrike">
              <a:solidFill>
                <a:srgbClr val="EB303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55" name="Google Shape;1855;p27"/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2 sessions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1 position – IIII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10 finger gestures</a:t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856" name="Google Shape;18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4156" y="1218494"/>
            <a:ext cx="3730062" cy="34109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800"/>
              <a:t>Classification tasks</a:t>
            </a:r>
            <a:endParaRPr/>
          </a:p>
        </p:txBody>
      </p:sp>
      <p:sp>
        <p:nvSpPr>
          <p:cNvPr id="1862" name="Google Shape;1862;p28"/>
          <p:cNvSpPr txBox="1"/>
          <p:nvPr/>
        </p:nvSpPr>
        <p:spPr>
          <a:xfrm>
            <a:off x="720000" y="2614796"/>
            <a:ext cx="34202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Train/test – train on session 1, fine tune with 30% of session 2, test on 70% of session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accuracy - </a:t>
            </a:r>
            <a:r>
              <a:rPr b="1" i="0" lang="en-US" sz="2000" u="none" cap="none" strike="noStrike">
                <a:solidFill>
                  <a:srgbClr val="EB3030"/>
                </a:solidFill>
                <a:latin typeface="ABeeZee"/>
                <a:ea typeface="ABeeZee"/>
                <a:cs typeface="ABeeZee"/>
                <a:sym typeface="ABeeZee"/>
              </a:rPr>
              <a:t>90%</a:t>
            </a:r>
            <a:endParaRPr b="1" i="0" sz="2000" u="none" cap="none" strike="noStrike">
              <a:solidFill>
                <a:srgbClr val="EB3030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63" name="Google Shape;1863;p28"/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2 sessions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4 positions – I,II,III,IIII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10 finger gestures</a:t>
            </a:r>
            <a:endParaRPr b="0" i="0" sz="22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864" name="Google Shape;18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4156" y="1219291"/>
            <a:ext cx="3730062" cy="34093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65" name="Google Shape;18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435" y="1246716"/>
            <a:ext cx="73034" cy="1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9"/>
          <p:cNvSpPr txBox="1"/>
          <p:nvPr>
            <p:ph type="title"/>
          </p:nvPr>
        </p:nvSpPr>
        <p:spPr>
          <a:xfrm>
            <a:off x="940521" y="608530"/>
            <a:ext cx="3790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So Far</a:t>
            </a:r>
            <a:endParaRPr/>
          </a:p>
        </p:txBody>
      </p:sp>
      <p:sp>
        <p:nvSpPr>
          <p:cNvPr id="1871" name="Google Shape;1871;p29"/>
          <p:cNvSpPr txBox="1"/>
          <p:nvPr>
            <p:ph idx="1" type="subTitle"/>
          </p:nvPr>
        </p:nvSpPr>
        <p:spPr>
          <a:xfrm>
            <a:off x="940533" y="1550182"/>
            <a:ext cx="7086388" cy="2979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Similar achievements in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static positions</a:t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model per subject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High accuracy for gentle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Movements</a:t>
            </a:r>
            <a:b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</a:b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872" name="Google Shape;1872;p29"/>
          <p:cNvPicPr preferRelativeResize="0"/>
          <p:nvPr/>
        </p:nvPicPr>
        <p:blipFill rotWithShape="1">
          <a:blip r:embed="rId3">
            <a:alphaModFix/>
          </a:blip>
          <a:srcRect b="46" l="0" r="0" t="47"/>
          <a:stretch/>
        </p:blipFill>
        <p:spPr>
          <a:xfrm>
            <a:off x="5466188" y="1288362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3" name="Google Shape;1873;p29"/>
          <p:cNvSpPr/>
          <p:nvPr/>
        </p:nvSpPr>
        <p:spPr>
          <a:xfrm>
            <a:off x="5306588" y="1127550"/>
            <a:ext cx="2888400" cy="2888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0"/>
          <p:cNvSpPr/>
          <p:nvPr/>
        </p:nvSpPr>
        <p:spPr>
          <a:xfrm>
            <a:off x="868438" y="1127550"/>
            <a:ext cx="2888400" cy="2888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9" name="Google Shape;1879;p30"/>
          <p:cNvPicPr preferRelativeResize="0"/>
          <p:nvPr/>
        </p:nvPicPr>
        <p:blipFill rotWithShape="1">
          <a:blip r:embed="rId3">
            <a:alphaModFix/>
          </a:blip>
          <a:srcRect b="177" l="0" r="0" t="177"/>
          <a:stretch/>
        </p:blipFill>
        <p:spPr>
          <a:xfrm>
            <a:off x="1028038" y="1288350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0" name="Google Shape;1880;p30"/>
          <p:cNvSpPr txBox="1"/>
          <p:nvPr>
            <p:ph type="title"/>
          </p:nvPr>
        </p:nvSpPr>
        <p:spPr>
          <a:xfrm>
            <a:off x="4589834" y="1176530"/>
            <a:ext cx="2390834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800"/>
              <a:t>Future</a:t>
            </a:r>
            <a:endParaRPr/>
          </a:p>
        </p:txBody>
      </p:sp>
      <p:sp>
        <p:nvSpPr>
          <p:cNvPr id="1881" name="Google Shape;1881;p30"/>
          <p:cNvSpPr txBox="1"/>
          <p:nvPr>
            <p:ph idx="1" type="subTitle"/>
          </p:nvPr>
        </p:nvSpPr>
        <p:spPr>
          <a:xfrm>
            <a:off x="4463462" y="2330397"/>
            <a:ext cx="3812100" cy="15247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Collect more data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Develop new pipelines and models for broader movements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1"/>
          <p:cNvSpPr/>
          <p:nvPr/>
        </p:nvSpPr>
        <p:spPr>
          <a:xfrm>
            <a:off x="868438" y="1127550"/>
            <a:ext cx="2888400" cy="2888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p31"/>
          <p:cNvPicPr preferRelativeResize="0"/>
          <p:nvPr/>
        </p:nvPicPr>
        <p:blipFill rotWithShape="1">
          <a:blip r:embed="rId3">
            <a:alphaModFix/>
          </a:blip>
          <a:srcRect b="177" l="0" r="0" t="177"/>
          <a:stretch/>
        </p:blipFill>
        <p:spPr>
          <a:xfrm>
            <a:off x="1028038" y="1288350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8" name="Google Shape;1888;p31"/>
          <p:cNvSpPr txBox="1"/>
          <p:nvPr>
            <p:ph type="title"/>
          </p:nvPr>
        </p:nvSpPr>
        <p:spPr>
          <a:xfrm>
            <a:off x="4589834" y="1176530"/>
            <a:ext cx="2390834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800"/>
              <a:t>Future</a:t>
            </a:r>
            <a:endParaRPr/>
          </a:p>
        </p:txBody>
      </p:sp>
      <p:sp>
        <p:nvSpPr>
          <p:cNvPr id="1889" name="Google Shape;1889;p31"/>
          <p:cNvSpPr txBox="1"/>
          <p:nvPr>
            <p:ph idx="1" type="subTitle"/>
          </p:nvPr>
        </p:nvSpPr>
        <p:spPr>
          <a:xfrm>
            <a:off x="4463450" y="2081089"/>
            <a:ext cx="4137086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Integrate accelerometer data.</a:t>
            </a:r>
            <a:b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</a:b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Models' architectures.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</a:b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Static positions collection as a database.</a:t>
            </a:r>
            <a:endParaRPr/>
          </a:p>
          <a:p>
            <a:pPr indent="-2413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BeeZee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32"/>
          <p:cNvSpPr txBox="1"/>
          <p:nvPr>
            <p:ph type="title"/>
          </p:nvPr>
        </p:nvSpPr>
        <p:spPr>
          <a:xfrm>
            <a:off x="4860672" y="708392"/>
            <a:ext cx="3644967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400"/>
              <a:t>THANKS</a:t>
            </a:r>
            <a:endParaRPr sz="4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721" y="1333306"/>
            <a:ext cx="7760557" cy="293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33"/>
          <p:cNvSpPr txBox="1"/>
          <p:nvPr>
            <p:ph type="title"/>
          </p:nvPr>
        </p:nvSpPr>
        <p:spPr>
          <a:xfrm>
            <a:off x="1665137" y="246219"/>
            <a:ext cx="6823252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Loss VS. Accuracy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600"/>
              <a:t>Gesture Recognition Aim</a:t>
            </a:r>
            <a:endParaRPr sz="3600"/>
          </a:p>
        </p:txBody>
      </p:sp>
      <p:sp>
        <p:nvSpPr>
          <p:cNvPr id="1746" name="Google Shape;1746;p16"/>
          <p:cNvSpPr txBox="1"/>
          <p:nvPr>
            <p:ph idx="4" type="subTitle"/>
          </p:nvPr>
        </p:nvSpPr>
        <p:spPr>
          <a:xfrm>
            <a:off x="719999" y="1760739"/>
            <a:ext cx="7797467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Finger gesture recognition has numerous applications in fields such as healthcare, gaming, and robotics.</a:t>
            </a:r>
            <a:br>
              <a:rPr b="0" i="0"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</a:br>
            <a:endParaRPr b="0" i="0" sz="24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Smart skin technology and deep learning offer a promising solution over traditional approaches.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" name="Google Shape;19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174" y="1143527"/>
            <a:ext cx="5503652" cy="33332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06" name="Google Shape;1906;p34"/>
          <p:cNvSpPr txBox="1"/>
          <p:nvPr>
            <p:ph type="title"/>
          </p:nvPr>
        </p:nvSpPr>
        <p:spPr>
          <a:xfrm>
            <a:off x="2139589" y="278252"/>
            <a:ext cx="6823252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Pos |||| signal</a:t>
            </a:r>
            <a:endParaRPr/>
          </a:p>
        </p:txBody>
      </p:sp>
      <p:sp>
        <p:nvSpPr>
          <p:cNvPr id="1907" name="Google Shape;1907;p34"/>
          <p:cNvSpPr/>
          <p:nvPr/>
        </p:nvSpPr>
        <p:spPr>
          <a:xfrm rot="5400000">
            <a:off x="3669243" y="3697718"/>
            <a:ext cx="313146" cy="1492371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EB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34"/>
          <p:cNvSpPr/>
          <p:nvPr/>
        </p:nvSpPr>
        <p:spPr>
          <a:xfrm rot="5400000">
            <a:off x="5791340" y="3697718"/>
            <a:ext cx="313146" cy="1492371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EB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921" y="1143527"/>
            <a:ext cx="5193102" cy="33332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14" name="Google Shape;1914;p35"/>
          <p:cNvSpPr txBox="1"/>
          <p:nvPr>
            <p:ph type="title"/>
          </p:nvPr>
        </p:nvSpPr>
        <p:spPr>
          <a:xfrm>
            <a:off x="2139589" y="278252"/>
            <a:ext cx="6823252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Pos ||| signal</a:t>
            </a:r>
            <a:endParaRPr/>
          </a:p>
        </p:txBody>
      </p:sp>
      <p:sp>
        <p:nvSpPr>
          <p:cNvPr id="1915" name="Google Shape;1915;p35"/>
          <p:cNvSpPr/>
          <p:nvPr/>
        </p:nvSpPr>
        <p:spPr>
          <a:xfrm rot="5400000">
            <a:off x="3591602" y="3683062"/>
            <a:ext cx="313148" cy="1492371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EB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35"/>
          <p:cNvSpPr/>
          <p:nvPr/>
        </p:nvSpPr>
        <p:spPr>
          <a:xfrm rot="5400000">
            <a:off x="5877605" y="3697718"/>
            <a:ext cx="313146" cy="1492371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EB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600"/>
              <a:t>WHAT WE ARE WORKING ON</a:t>
            </a:r>
            <a:endParaRPr sz="3600"/>
          </a:p>
        </p:txBody>
      </p:sp>
      <p:sp>
        <p:nvSpPr>
          <p:cNvPr id="1752" name="Google Shape;1752;p17"/>
          <p:cNvSpPr txBox="1"/>
          <p:nvPr>
            <p:ph idx="2" type="title"/>
          </p:nvPr>
        </p:nvSpPr>
        <p:spPr>
          <a:xfrm>
            <a:off x="990296" y="2014219"/>
            <a:ext cx="288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200"/>
              <a:t>THEM</a:t>
            </a:r>
            <a:endParaRPr sz="3200"/>
          </a:p>
        </p:txBody>
      </p:sp>
      <p:sp>
        <p:nvSpPr>
          <p:cNvPr id="1753" name="Google Shape;1753;p17"/>
          <p:cNvSpPr txBox="1"/>
          <p:nvPr>
            <p:ph idx="3" type="title"/>
          </p:nvPr>
        </p:nvSpPr>
        <p:spPr>
          <a:xfrm>
            <a:off x="4922952" y="2014219"/>
            <a:ext cx="288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200"/>
              <a:t>US</a:t>
            </a:r>
            <a:endParaRPr sz="3200"/>
          </a:p>
        </p:txBody>
      </p:sp>
      <p:sp>
        <p:nvSpPr>
          <p:cNvPr id="1754" name="Google Shape;1754;p17"/>
          <p:cNvSpPr txBox="1"/>
          <p:nvPr>
            <p:ph idx="1" type="subTitle"/>
          </p:nvPr>
        </p:nvSpPr>
        <p:spPr>
          <a:xfrm>
            <a:off x="4828063" y="2531195"/>
            <a:ext cx="3970881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Expand the work to recognize finger gestures during free movement</a:t>
            </a:r>
            <a:endParaRPr/>
          </a:p>
        </p:txBody>
      </p:sp>
      <p:sp>
        <p:nvSpPr>
          <p:cNvPr id="1755" name="Google Shape;1755;p17"/>
          <p:cNvSpPr txBox="1"/>
          <p:nvPr>
            <p:ph idx="4" type="subTitle"/>
          </p:nvPr>
        </p:nvSpPr>
        <p:spPr>
          <a:xfrm>
            <a:off x="948904" y="2531195"/>
            <a:ext cx="3591314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sEMG-based finger gesture recognition in </a:t>
            </a:r>
            <a:br>
              <a:rPr lang="en-US" sz="2400"/>
            </a:br>
            <a:r>
              <a:rPr lang="en-US" sz="2400"/>
              <a:t>a fixed hand position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8"/>
          <p:cNvSpPr/>
          <p:nvPr/>
        </p:nvSpPr>
        <p:spPr>
          <a:xfrm>
            <a:off x="16317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8"/>
          <p:cNvSpPr/>
          <p:nvPr/>
        </p:nvSpPr>
        <p:spPr>
          <a:xfrm>
            <a:off x="67552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8"/>
          <p:cNvSpPr/>
          <p:nvPr/>
        </p:nvSpPr>
        <p:spPr>
          <a:xfrm>
            <a:off x="420845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8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Methods</a:t>
            </a:r>
            <a:endParaRPr sz="4000"/>
          </a:p>
        </p:txBody>
      </p:sp>
      <p:sp>
        <p:nvSpPr>
          <p:cNvPr id="1764" name="Google Shape;1764;p18"/>
          <p:cNvSpPr txBox="1"/>
          <p:nvPr>
            <p:ph idx="3" type="title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000"/>
              <a:t>Wireless sEMG system</a:t>
            </a:r>
            <a:br>
              <a:rPr lang="en-US" sz="2000"/>
            </a:br>
            <a:endParaRPr/>
          </a:p>
        </p:txBody>
      </p:sp>
      <p:sp>
        <p:nvSpPr>
          <p:cNvPr id="1765" name="Google Shape;1765;p18"/>
          <p:cNvSpPr txBox="1"/>
          <p:nvPr>
            <p:ph idx="4" type="title"/>
          </p:nvPr>
        </p:nvSpPr>
        <p:spPr>
          <a:xfrm>
            <a:off x="3391100" y="2024120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000"/>
              <a:t>Data collection</a:t>
            </a:r>
            <a:br>
              <a:rPr lang="en-US" sz="2000"/>
            </a:br>
            <a:endParaRPr/>
          </a:p>
        </p:txBody>
      </p:sp>
      <p:sp>
        <p:nvSpPr>
          <p:cNvPr id="1766" name="Google Shape;1766;p18"/>
          <p:cNvSpPr txBox="1"/>
          <p:nvPr>
            <p:ph idx="6" type="title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000"/>
              <a:t>Data analysis</a:t>
            </a:r>
            <a:endParaRPr/>
          </a:p>
        </p:txBody>
      </p:sp>
      <p:sp>
        <p:nvSpPr>
          <p:cNvPr id="1767" name="Google Shape;1767;p18"/>
          <p:cNvSpPr txBox="1"/>
          <p:nvPr>
            <p:ph type="title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768" name="Google Shape;1768;p18"/>
          <p:cNvSpPr txBox="1"/>
          <p:nvPr>
            <p:ph idx="8" type="title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769" name="Google Shape;1769;p18"/>
          <p:cNvSpPr txBox="1"/>
          <p:nvPr>
            <p:ph idx="9" type="title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1770" name="Google Shape;1770;p18"/>
          <p:cNvCxnSpPr>
            <a:stCxn id="1760" idx="6"/>
            <a:endCxn id="1762" idx="2"/>
          </p:cNvCxnSpPr>
          <p:nvPr/>
        </p:nvCxnSpPr>
        <p:spPr>
          <a:xfrm>
            <a:off x="2358900" y="2884063"/>
            <a:ext cx="1849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1" name="Google Shape;1771;p18"/>
          <p:cNvCxnSpPr>
            <a:stCxn id="1762" idx="6"/>
            <a:endCxn id="1761" idx="2"/>
          </p:cNvCxnSpPr>
          <p:nvPr/>
        </p:nvCxnSpPr>
        <p:spPr>
          <a:xfrm>
            <a:off x="4935650" y="2884063"/>
            <a:ext cx="1819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9"/>
          <p:cNvSpPr/>
          <p:nvPr/>
        </p:nvSpPr>
        <p:spPr>
          <a:xfrm>
            <a:off x="394050" y="937050"/>
            <a:ext cx="3269400" cy="3269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9"/>
          <p:cNvSpPr txBox="1"/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Wireless sEMG system</a:t>
            </a:r>
            <a:br>
              <a:rPr lang="en-US" sz="4400"/>
            </a:br>
            <a:endParaRPr sz="4400"/>
          </a:p>
        </p:txBody>
      </p:sp>
      <p:sp>
        <p:nvSpPr>
          <p:cNvPr id="1778" name="Google Shape;1778;p19"/>
          <p:cNvSpPr txBox="1"/>
          <p:nvPr>
            <p:ph idx="1" type="subTitle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 sz="2400"/>
              <a:t>X-trodes Inc. system contains 16 electrodes and a data acquisition unit.</a:t>
            </a:r>
            <a:endParaRPr sz="2400"/>
          </a:p>
        </p:txBody>
      </p:sp>
      <p:pic>
        <p:nvPicPr>
          <p:cNvPr id="1779" name="Google Shape;1779;p19"/>
          <p:cNvPicPr preferRelativeResize="0"/>
          <p:nvPr/>
        </p:nvPicPr>
        <p:blipFill rotWithShape="1">
          <a:blip r:embed="rId3">
            <a:alphaModFix/>
          </a:blip>
          <a:srcRect b="3182" l="8370" r="41759" t="24745"/>
          <a:stretch/>
        </p:blipFill>
        <p:spPr>
          <a:xfrm>
            <a:off x="719875" y="1238209"/>
            <a:ext cx="2587045" cy="238868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"/>
          <p:cNvSpPr txBox="1"/>
          <p:nvPr>
            <p:ph type="title"/>
          </p:nvPr>
        </p:nvSpPr>
        <p:spPr>
          <a:xfrm>
            <a:off x="1216325" y="721400"/>
            <a:ext cx="742935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Data collection</a:t>
            </a:r>
            <a:br>
              <a:rPr lang="en-US" sz="4400"/>
            </a:br>
            <a:endParaRPr sz="1800"/>
          </a:p>
        </p:txBody>
      </p:sp>
      <p:pic>
        <p:nvPicPr>
          <p:cNvPr id="1785" name="Google Shape;17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477" y="1888733"/>
            <a:ext cx="5362884" cy="261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400"/>
              <a:t>Data analysis</a:t>
            </a:r>
            <a:endParaRPr/>
          </a:p>
        </p:txBody>
      </p:sp>
      <p:sp>
        <p:nvSpPr>
          <p:cNvPr id="1791" name="Google Shape;1791;p21"/>
          <p:cNvSpPr txBox="1"/>
          <p:nvPr/>
        </p:nvSpPr>
        <p:spPr>
          <a:xfrm>
            <a:off x="719988" y="2174862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Filtering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92" name="Google Shape;1792;p21"/>
          <p:cNvSpPr txBox="1"/>
          <p:nvPr/>
        </p:nvSpPr>
        <p:spPr>
          <a:xfrm>
            <a:off x="4482274" y="1895730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Features extraction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93" name="Google Shape;1793;p21"/>
          <p:cNvSpPr txBox="1"/>
          <p:nvPr/>
        </p:nvSpPr>
        <p:spPr>
          <a:xfrm>
            <a:off x="2601131" y="2960393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Segmantion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94" name="Google Shape;1794;p21"/>
          <p:cNvSpPr txBox="1"/>
          <p:nvPr/>
        </p:nvSpPr>
        <p:spPr>
          <a:xfrm>
            <a:off x="6303117" y="2960393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Model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95" name="Google Shape;1795;p21"/>
          <p:cNvSpPr/>
          <p:nvPr/>
        </p:nvSpPr>
        <p:spPr>
          <a:xfrm>
            <a:off x="1742250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21"/>
          <p:cNvSpPr/>
          <p:nvPr/>
        </p:nvSpPr>
        <p:spPr>
          <a:xfrm>
            <a:off x="3623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1"/>
          <p:cNvSpPr/>
          <p:nvPr/>
        </p:nvSpPr>
        <p:spPr>
          <a:xfrm>
            <a:off x="5474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1"/>
          <p:cNvSpPr/>
          <p:nvPr/>
        </p:nvSpPr>
        <p:spPr>
          <a:xfrm>
            <a:off x="7325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9" name="Google Shape;1799;p21"/>
          <p:cNvCxnSpPr>
            <a:stCxn id="1795" idx="6"/>
            <a:endCxn id="1796" idx="2"/>
          </p:cNvCxnSpPr>
          <p:nvPr/>
        </p:nvCxnSpPr>
        <p:spPr>
          <a:xfrm>
            <a:off x="1896750" y="2902205"/>
            <a:ext cx="172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0" name="Google Shape;1800;p21"/>
          <p:cNvCxnSpPr>
            <a:stCxn id="1796" idx="6"/>
            <a:endCxn id="1797" idx="2"/>
          </p:cNvCxnSpPr>
          <p:nvPr/>
        </p:nvCxnSpPr>
        <p:spPr>
          <a:xfrm>
            <a:off x="3777875" y="2902205"/>
            <a:ext cx="169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1" name="Google Shape;1801;p21"/>
          <p:cNvCxnSpPr>
            <a:endCxn id="1798" idx="2"/>
          </p:cNvCxnSpPr>
          <p:nvPr/>
        </p:nvCxnSpPr>
        <p:spPr>
          <a:xfrm>
            <a:off x="5628875" y="2902205"/>
            <a:ext cx="169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22"/>
          <p:cNvSpPr/>
          <p:nvPr/>
        </p:nvSpPr>
        <p:spPr>
          <a:xfrm>
            <a:off x="0" y="50"/>
            <a:ext cx="41637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FFFF">
                  <a:alpha val="56078"/>
                </a:srgbClr>
              </a:gs>
              <a:gs pos="25000">
                <a:srgbClr val="FFFFFF">
                  <a:alpha val="56078"/>
                </a:srgbClr>
              </a:gs>
              <a:gs pos="50000">
                <a:srgbClr val="FFFFFF">
                  <a:alpha val="56078"/>
                </a:srgbClr>
              </a:gs>
              <a:gs pos="100000">
                <a:srgbClr val="BEBEBE">
                  <a:alpha val="5607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2"/>
          <p:cNvSpPr txBox="1"/>
          <p:nvPr>
            <p:ph type="title"/>
          </p:nvPr>
        </p:nvSpPr>
        <p:spPr>
          <a:xfrm>
            <a:off x="863807" y="359734"/>
            <a:ext cx="6457183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Features extraction</a:t>
            </a:r>
            <a:endParaRPr/>
          </a:p>
        </p:txBody>
      </p:sp>
      <p:pic>
        <p:nvPicPr>
          <p:cNvPr id="1808" name="Google Shape;18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939" y="1261986"/>
            <a:ext cx="4516043" cy="367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22"/>
          <p:cNvSpPr txBox="1"/>
          <p:nvPr/>
        </p:nvSpPr>
        <p:spPr>
          <a:xfrm>
            <a:off x="5472987" y="2108200"/>
            <a:ext cx="330695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Rms maps of one subject.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Each row represents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one hand gesture, and the columns represent different repetitions of the same gesture.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400"/>
              <a:t>Data analysis</a:t>
            </a:r>
            <a:endParaRPr/>
          </a:p>
        </p:txBody>
      </p:sp>
      <p:sp>
        <p:nvSpPr>
          <p:cNvPr id="1815" name="Google Shape;1815;p23"/>
          <p:cNvSpPr txBox="1"/>
          <p:nvPr/>
        </p:nvSpPr>
        <p:spPr>
          <a:xfrm>
            <a:off x="719988" y="2174862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Filtering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16" name="Google Shape;1816;p23"/>
          <p:cNvSpPr txBox="1"/>
          <p:nvPr/>
        </p:nvSpPr>
        <p:spPr>
          <a:xfrm>
            <a:off x="4482274" y="1895730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Features extraction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17" name="Google Shape;1817;p23"/>
          <p:cNvSpPr txBox="1"/>
          <p:nvPr/>
        </p:nvSpPr>
        <p:spPr>
          <a:xfrm>
            <a:off x="2601131" y="2960393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Segmantion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18" name="Google Shape;1818;p23"/>
          <p:cNvSpPr txBox="1"/>
          <p:nvPr/>
        </p:nvSpPr>
        <p:spPr>
          <a:xfrm>
            <a:off x="6303117" y="2960393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Model</a:t>
            </a:r>
            <a:endParaRPr b="0" i="0" sz="2000" u="none" cap="none" strike="noStrike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19" name="Google Shape;1819;p23"/>
          <p:cNvSpPr/>
          <p:nvPr/>
        </p:nvSpPr>
        <p:spPr>
          <a:xfrm>
            <a:off x="1742250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3"/>
          <p:cNvSpPr/>
          <p:nvPr/>
        </p:nvSpPr>
        <p:spPr>
          <a:xfrm>
            <a:off x="3623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3"/>
          <p:cNvSpPr/>
          <p:nvPr/>
        </p:nvSpPr>
        <p:spPr>
          <a:xfrm>
            <a:off x="5474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3"/>
          <p:cNvSpPr/>
          <p:nvPr/>
        </p:nvSpPr>
        <p:spPr>
          <a:xfrm>
            <a:off x="7325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3" name="Google Shape;1823;p23"/>
          <p:cNvCxnSpPr>
            <a:stCxn id="1819" idx="6"/>
            <a:endCxn id="1820" idx="2"/>
          </p:cNvCxnSpPr>
          <p:nvPr/>
        </p:nvCxnSpPr>
        <p:spPr>
          <a:xfrm>
            <a:off x="1896750" y="2902205"/>
            <a:ext cx="172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4" name="Google Shape;1824;p23"/>
          <p:cNvCxnSpPr>
            <a:stCxn id="1820" idx="6"/>
            <a:endCxn id="1821" idx="2"/>
          </p:cNvCxnSpPr>
          <p:nvPr/>
        </p:nvCxnSpPr>
        <p:spPr>
          <a:xfrm>
            <a:off x="3777875" y="2902205"/>
            <a:ext cx="169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5" name="Google Shape;1825;p23"/>
          <p:cNvCxnSpPr>
            <a:endCxn id="1822" idx="2"/>
          </p:cNvCxnSpPr>
          <p:nvPr/>
        </p:nvCxnSpPr>
        <p:spPr>
          <a:xfrm>
            <a:off x="5628875" y="2902205"/>
            <a:ext cx="169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